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KHfA6zahWgru5/CwbPrhLNWW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a5474bdaf_0_3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ea5474bdaf_0_3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a5474bdaf_0_4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ea5474bdaf_0_44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a5474bdaf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ea5474bdaf_0_14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a5474bdaf_0_5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ea5474bdaf_0_5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a5474bdaf_0_5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ea5474bdaf_0_5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a5474bdaf_0_6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ea5474bdaf_0_6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a5474bdaf_0_7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ea5474bdaf_0_7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a5474bdaf_0_8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ea5474bdaf_0_8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a5474bdaf_0_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a5474bdaf_0_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a5474bdaf_0_8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ea5474bdaf_0_8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a5474bdaf_0_2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ea5474bdaf_0_2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a5474bdaf_0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ea5474bdaf_0_3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85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8" name="Google Shape;28;p85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8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85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85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85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85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85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85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85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85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8" name="Google Shape;38;p85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5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8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bg>
      <p:bgPr>
        <a:gradFill>
          <a:gsLst>
            <a:gs pos="0">
              <a:srgbClr val="F6F6F6"/>
            </a:gs>
            <a:gs pos="94000">
              <a:srgbClr val="BCBCBC"/>
            </a:gs>
            <a:gs pos="100000">
              <a:srgbClr val="BCBCBC"/>
            </a:gs>
          </a:gsLst>
          <a:lin ang="540000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4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Font typeface="Trebuchet MS"/>
              <a:buNone/>
              <a:defRPr sz="65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4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94"/>
          <p:cNvSpPr/>
          <p:nvPr>
            <p:ph idx="2" type="pic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9" name="Google Shape;89;p94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4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5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5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4" name="Google Shape;94;p95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5" name="Google Shape;95;p95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6" name="Google Shape;96;p95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7" name="Google Shape;97;p9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3" name="Google Shape;103;p9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4" name="Google Shape;104;p9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7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97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9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9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8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98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9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9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99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2" name="Google Shape;122;p99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9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9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99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7" name="Google Shape;127;p99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0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00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10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0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0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1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1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7" name="Google Shape;137;p101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10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01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2" name="Google Shape;142;p101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2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2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6" name="Google Shape;146;p102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10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0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3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3" name="Google Shape;153;p10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0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0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6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6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8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8"/>
          <p:cNvSpPr/>
          <p:nvPr/>
        </p:nvSpPr>
        <p:spPr>
          <a:xfrm>
            <a:off x="8458200" y="0"/>
            <a:ext cx="457200" cy="6858000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88"/>
          <p:cNvSpPr txBox="1"/>
          <p:nvPr>
            <p:ph idx="12" type="sldNum"/>
          </p:nvPr>
        </p:nvSpPr>
        <p:spPr>
          <a:xfrm>
            <a:off x="3886200" y="6553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9"/>
          <p:cNvPicPr preferRelativeResize="0"/>
          <p:nvPr/>
        </p:nvPicPr>
        <p:blipFill rotWithShape="1">
          <a:blip r:embed="rId2">
            <a:alphaModFix/>
          </a:blip>
          <a:srcRect b="15627" l="3094" r="3094" t="3125"/>
          <a:stretch/>
        </p:blipFill>
        <p:spPr>
          <a:xfrm>
            <a:off x="6781800" y="228600"/>
            <a:ext cx="2133600" cy="13874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8" name="Google Shape;58;p89"/>
          <p:cNvSpPr/>
          <p:nvPr/>
        </p:nvSpPr>
        <p:spPr>
          <a:xfrm>
            <a:off x="0" y="1752600"/>
            <a:ext cx="9144000" cy="533400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89"/>
          <p:cNvSpPr txBox="1"/>
          <p:nvPr>
            <p:ph idx="12" type="sldNum"/>
          </p:nvPr>
        </p:nvSpPr>
        <p:spPr>
          <a:xfrm>
            <a:off x="3886200" y="6553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0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0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9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1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2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2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4" name="Google Shape;74;p92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75" name="Google Shape;75;p9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3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3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93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9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4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" name="Google Shape;11;p84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" name="Google Shape;12;p8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8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8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8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8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8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8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84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84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84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84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8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8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8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anva.com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anva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communitycentricfundraising.org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onprofitssource.com/online-giving-statistics/demographics/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philanthropynewsdigest.org/news/online-giving-up-more-than-20-percent-in-2020-report-find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ynonprofits.org" TargetMode="External"/><Relationship Id="rId4" Type="http://schemas.openxmlformats.org/officeDocument/2006/relationships/hyperlink" Target="http://www.cnpe.org" TargetMode="External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772886" y="1662603"/>
            <a:ext cx="6898574" cy="2420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</a:pPr>
            <a:r>
              <a:rPr lang="en-US" sz="6000">
                <a:solidFill>
                  <a:schemeClr val="dk1"/>
                </a:solidFill>
              </a:rPr>
              <a:t>FUNdraising</a:t>
            </a:r>
            <a:r>
              <a:rPr lang="en-US" sz="6000">
                <a:solidFill>
                  <a:schemeClr val="dk1"/>
                </a:solidFill>
              </a:rPr>
              <a:t> </a:t>
            </a:r>
            <a:br>
              <a:rPr lang="en-US" sz="6000"/>
            </a:br>
            <a:r>
              <a:rPr lang="en-US" sz="6000"/>
              <a:t>	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772886" y="3424052"/>
            <a:ext cx="689956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as an AmeriCorps VISTA</a:t>
            </a:r>
            <a:endParaRPr/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746670"/>
            <a:ext cx="5486400" cy="93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a5474bdaf_0_37"/>
          <p:cNvSpPr txBox="1"/>
          <p:nvPr>
            <p:ph type="title"/>
          </p:nvPr>
        </p:nvSpPr>
        <p:spPr>
          <a:xfrm>
            <a:off x="304800" y="355600"/>
            <a:ext cx="71325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Storytelling</a:t>
            </a:r>
            <a:endParaRPr/>
          </a:p>
        </p:txBody>
      </p:sp>
      <p:sp>
        <p:nvSpPr>
          <p:cNvPr id="236" name="Google Shape;236;gea5474bdaf_0_37"/>
          <p:cNvSpPr txBox="1"/>
          <p:nvPr/>
        </p:nvSpPr>
        <p:spPr>
          <a:xfrm>
            <a:off x="304800" y="1166400"/>
            <a:ext cx="8255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Elevator speech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know this!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Volunteers working with your site &amp; clients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Clients*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some challenges you may face?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“Poverty porn”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Unequal power dynamic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Uninformed consent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7" name="Google Shape;237;gea5474bdaf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ea5474bdaf_0_37"/>
          <p:cNvSpPr txBox="1"/>
          <p:nvPr/>
        </p:nvSpPr>
        <p:spPr>
          <a:xfrm>
            <a:off x="430075" y="6190150"/>
            <a:ext cx="7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jcsocialmarketing.com</a:t>
            </a:r>
            <a:endParaRPr sz="19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a5474bdaf_0_44"/>
          <p:cNvSpPr txBox="1"/>
          <p:nvPr>
            <p:ph type="title"/>
          </p:nvPr>
        </p:nvSpPr>
        <p:spPr>
          <a:xfrm>
            <a:off x="304800" y="355600"/>
            <a:ext cx="71325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Storytelling</a:t>
            </a:r>
            <a:endParaRPr/>
          </a:p>
        </p:txBody>
      </p:sp>
      <p:sp>
        <p:nvSpPr>
          <p:cNvPr id="244" name="Google Shape;244;gea5474bdaf_0_44"/>
          <p:cNvSpPr txBox="1"/>
          <p:nvPr/>
        </p:nvSpPr>
        <p:spPr>
          <a:xfrm>
            <a:off x="304800" y="1278375"/>
            <a:ext cx="8255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Tips: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Are 1.5-2 minutes spoken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Cite sources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background info: set the scene. What’s it look like, smell like, taste like, etc.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Presents challenges but ALSO shares successes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Alternative: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 word stories with pictures! Challenging but effective.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Speaking of pictures…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www.Canva.com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gea5474bdaf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ea5474bdaf_0_44"/>
          <p:cNvSpPr txBox="1"/>
          <p:nvPr/>
        </p:nvSpPr>
        <p:spPr>
          <a:xfrm>
            <a:off x="430075" y="6190150"/>
            <a:ext cx="7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results.org</a:t>
            </a:r>
            <a:endParaRPr sz="19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a5474bdaf_0_14"/>
          <p:cNvSpPr txBox="1"/>
          <p:nvPr>
            <p:ph type="title"/>
          </p:nvPr>
        </p:nvSpPr>
        <p:spPr>
          <a:xfrm>
            <a:off x="304799" y="355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Events</a:t>
            </a:r>
            <a:endParaRPr/>
          </a:p>
        </p:txBody>
      </p:sp>
      <p:sp>
        <p:nvSpPr>
          <p:cNvPr id="252" name="Google Shape;252;gea5474bdaf_0_14"/>
          <p:cNvSpPr txBox="1"/>
          <p:nvPr/>
        </p:nvSpPr>
        <p:spPr>
          <a:xfrm>
            <a:off x="304800" y="1059175"/>
            <a:ext cx="8255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Events: 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Large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Medium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Small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really…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events with returning audiences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events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events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many is too many?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most important at each of these events? Your ability to connect, “sell”, tell stories- that’s what matters. Do other things help? Sure.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gea5474bdaf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a5474bdaf_0_51"/>
          <p:cNvSpPr txBox="1"/>
          <p:nvPr>
            <p:ph type="title"/>
          </p:nvPr>
        </p:nvSpPr>
        <p:spPr>
          <a:xfrm>
            <a:off x="304799" y="199025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Events</a:t>
            </a:r>
            <a:endParaRPr/>
          </a:p>
        </p:txBody>
      </p:sp>
      <p:sp>
        <p:nvSpPr>
          <p:cNvPr id="259" name="Google Shape;259;gea5474bdaf_0_51"/>
          <p:cNvSpPr txBox="1"/>
          <p:nvPr/>
        </p:nvSpPr>
        <p:spPr>
          <a:xfrm>
            <a:off x="304800" y="871275"/>
            <a:ext cx="82557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So, what other things help?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i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Planning</a:t>
            </a:r>
            <a:endParaRPr i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a budget &amp; a goal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Sponsors? Donations? Thank Yous?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Flyers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events are probably going to require different flyers (info vs. black tie gala)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 up sheets: collect email/mailing addresses!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Swag: whatever that may be! Cheap (candy) to not cheap (anything with a logo)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Notes/Cards: include tax ID #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most important at each of these events? Your ability to connect, “sell”, tell stories- that’s what matters. Do other things help? Sure. </a:t>
            </a:r>
            <a:endParaRPr b="1"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gea5474bdaf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a5474bdaf_0_57"/>
          <p:cNvSpPr txBox="1"/>
          <p:nvPr>
            <p:ph type="title"/>
          </p:nvPr>
        </p:nvSpPr>
        <p:spPr>
          <a:xfrm>
            <a:off x="304799" y="308625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Online Day of Giving</a:t>
            </a:r>
            <a:endParaRPr/>
          </a:p>
        </p:txBody>
      </p:sp>
      <p:sp>
        <p:nvSpPr>
          <p:cNvPr id="266" name="Google Shape;266;gea5474bdaf_0_57"/>
          <p:cNvSpPr txBox="1"/>
          <p:nvPr/>
        </p:nvSpPr>
        <p:spPr>
          <a:xfrm>
            <a:off x="304800" y="1629525"/>
            <a:ext cx="82557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Tips: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i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Planning</a:t>
            </a:r>
            <a:endParaRPr i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know the dates far in advance. Get ready!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Promotion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some graphics ready to go. Schedule them.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Board Involvement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Ask the board to share with their networks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 to them &amp; take their picture with a quote about why they give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Notes/Cards: personalize your thank you for this day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7" name="Google Shape;267;gea5474bdaf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a5474bdaf_0_63"/>
          <p:cNvSpPr txBox="1"/>
          <p:nvPr>
            <p:ph type="title"/>
          </p:nvPr>
        </p:nvSpPr>
        <p:spPr>
          <a:xfrm>
            <a:off x="304799" y="308625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Volunteer Recruitment</a:t>
            </a:r>
            <a:endParaRPr/>
          </a:p>
        </p:txBody>
      </p:sp>
      <p:sp>
        <p:nvSpPr>
          <p:cNvPr id="273" name="Google Shape;273;gea5474bdaf_0_63"/>
          <p:cNvSpPr txBox="1"/>
          <p:nvPr/>
        </p:nvSpPr>
        <p:spPr>
          <a:xfrm>
            <a:off x="304800" y="1629525"/>
            <a:ext cx="82557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Volunteers are people! Remember their needs (and yours, too).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your volunteer needs?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time vs. ongoing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type of volunteer are you looking for?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may determine where you recruit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Recruitment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what you already have: social media, direct mail, email, board of directors, donors, business contacts, school groups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forget the power of a thank you. How big does it need to be?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gea5474bdaf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a5474bdaf_0_75"/>
          <p:cNvSpPr txBox="1"/>
          <p:nvPr>
            <p:ph type="title"/>
          </p:nvPr>
        </p:nvSpPr>
        <p:spPr>
          <a:xfrm>
            <a:off x="304800" y="308625"/>
            <a:ext cx="67566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Direct Mail</a:t>
            </a:r>
            <a:endParaRPr/>
          </a:p>
        </p:txBody>
      </p:sp>
      <p:sp>
        <p:nvSpPr>
          <p:cNvPr id="280" name="Google Shape;280;gea5474bdaf_0_75"/>
          <p:cNvSpPr txBox="1"/>
          <p:nvPr/>
        </p:nvSpPr>
        <p:spPr>
          <a:xfrm>
            <a:off x="304800" y="1018900"/>
            <a:ext cx="82557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Plan!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your audience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Are you using acronyms? Might be ok, but...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your message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clear &amp; concise: define your problem and propose your solution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Graphic Design 101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nothing else, Canva!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get ads/flyers in the mail everyday. What are the ones that catch your eye?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forget the power of a thank you. How big does it need to be?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1" name="Google Shape;281;gea5474bdaf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a5474bdaf_0_81"/>
          <p:cNvSpPr txBox="1"/>
          <p:nvPr>
            <p:ph type="title"/>
          </p:nvPr>
        </p:nvSpPr>
        <p:spPr>
          <a:xfrm>
            <a:off x="304800" y="183375"/>
            <a:ext cx="67566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Resources</a:t>
            </a:r>
            <a:endParaRPr/>
          </a:p>
        </p:txBody>
      </p:sp>
      <p:sp>
        <p:nvSpPr>
          <p:cNvPr id="287" name="Google Shape;287;gea5474bdaf_0_81"/>
          <p:cNvSpPr txBox="1"/>
          <p:nvPr/>
        </p:nvSpPr>
        <p:spPr>
          <a:xfrm>
            <a:off x="304800" y="893650"/>
            <a:ext cx="82557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Find What Works Best For You, But Here Are a Few: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www.Canva.com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Canva Pro is free for nonprofits after application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Mailchimp, others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Affordable direct email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TinyURL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Shortens long web addresses BUT does not give you any data on clicks.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Bitly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Shortens long web addresses AND gives you data on clicks (but it isn’t free)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QR Codes: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a lot of free ones out there BUT beware: some are only free for a limited time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8" name="Google Shape;288;gea5474bdaf_0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ea5474bdaf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00" y="5746300"/>
            <a:ext cx="814199" cy="81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Objective</a:t>
            </a:r>
            <a:endParaRPr/>
          </a:p>
        </p:txBody>
      </p:sp>
      <p:sp>
        <p:nvSpPr>
          <p:cNvPr id="169" name="Google Shape;169;p2"/>
          <p:cNvSpPr txBox="1"/>
          <p:nvPr>
            <p:ph idx="1" type="body"/>
          </p:nvPr>
        </p:nvSpPr>
        <p:spPr>
          <a:xfrm>
            <a:off x="220250" y="1518775"/>
            <a:ext cx="8077200" cy="4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1" marL="34925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800"/>
              <a:t>U</a:t>
            </a:r>
            <a:r>
              <a:rPr lang="en-US" sz="2800"/>
              <a:t>nderstand concepts of fundraising in the nonprofit sector. Come away from today knowing the following:</a:t>
            </a:r>
            <a:endParaRPr/>
          </a:p>
          <a:p>
            <a:pPr indent="-264414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/>
              <a:t>Different types of fundraising</a:t>
            </a:r>
            <a:endParaRPr sz="2800"/>
          </a:p>
          <a:p>
            <a:pPr indent="-294639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800"/>
              <a:t>Goal setting</a:t>
            </a:r>
            <a:endParaRPr sz="2800"/>
          </a:p>
          <a:p>
            <a:pPr indent="-294639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800"/>
              <a:t>Provide solutions to problems</a:t>
            </a:r>
            <a:endParaRPr sz="2800"/>
          </a:p>
          <a:p>
            <a:pPr indent="-264414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/>
              <a:t>Utilize resources in your community</a:t>
            </a:r>
            <a:endParaRPr sz="2800"/>
          </a:p>
          <a:p>
            <a:pPr indent="-294639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800"/>
              <a:t>Learn new resources</a:t>
            </a:r>
            <a:endParaRPr sz="2800"/>
          </a:p>
          <a:p>
            <a:pPr indent="-264414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/>
              <a:t>Fundraising is a team sport!</a:t>
            </a:r>
            <a:endParaRPr/>
          </a:p>
          <a:p>
            <a:pPr indent="-264414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/>
              <a:t>You don’t have to be great at every little thing </a:t>
            </a:r>
            <a:endParaRPr/>
          </a:p>
          <a:p>
            <a:pPr indent="0" lvl="1" marL="34925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/>
          </a:p>
          <a:p>
            <a:pPr indent="0" lvl="1" marL="34925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5" cy="66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194953" y="228600"/>
            <a:ext cx="8686800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US" sz="4000"/>
              <a:t>Grant Writing, Development, Communications...</a:t>
            </a:r>
            <a:endParaRPr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194953" y="1524000"/>
            <a:ext cx="86106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80"/>
              <a:buChar char="►"/>
            </a:pPr>
            <a:r>
              <a:rPr lang="en-US" sz="2600"/>
              <a:t>Grant Writing: is the practice of completing an application process for a financial grant provided by an institution</a:t>
            </a:r>
            <a:endParaRPr sz="26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7592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Development: raise funds for various philanthropic efforts</a:t>
            </a:r>
            <a:endParaRPr sz="26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7592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Communications: any communication that takes place between a nonprofit and its audience - includes solicitations, thanks you notes, updates, etc.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Everything is related and works best when working together. But, these 3 categories are not the same.</a:t>
            </a:r>
            <a:endParaRPr sz="2600"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5" cy="66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a5474bdaf_0_7"/>
          <p:cNvSpPr txBox="1"/>
          <p:nvPr>
            <p:ph type="title"/>
          </p:nvPr>
        </p:nvSpPr>
        <p:spPr>
          <a:xfrm>
            <a:off x="304799" y="355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What Are Your Goals?</a:t>
            </a:r>
            <a:endParaRPr/>
          </a:p>
        </p:txBody>
      </p:sp>
      <p:sp>
        <p:nvSpPr>
          <p:cNvPr id="184" name="Google Shape;184;gea5474bdaf_0_7"/>
          <p:cNvSpPr txBox="1"/>
          <p:nvPr/>
        </p:nvSpPr>
        <p:spPr>
          <a:xfrm>
            <a:off x="396650" y="1294025"/>
            <a:ext cx="82557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Problems →  Solutions</a:t>
            </a:r>
            <a:endParaRPr b="1"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Refer to Your VAD: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your organization lack visibility?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fundraising help that problem?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your organization need new equipment?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fundraising help that problem?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your organization need to increase membership?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fundraising help that problem?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5" name="Google Shape;185;gea5474bda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593949" y="2794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Donor Centric vs. Community Centric</a:t>
            </a:r>
            <a:endParaRPr/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367450" y="3687800"/>
            <a:ext cx="7239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Most organizations are going to be donor centric. That’s ok! For a long time donors have been the focus. But challenge your thought process. What are the benefits?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5" cy="6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329350" y="1702550"/>
            <a:ext cx="7315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et’s do some research.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Centric Fundraising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https://communitycentricfundraising.org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schools of thought: Donor Centric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matter what: Communication is key!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8850" y="1373725"/>
            <a:ext cx="2865724" cy="7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a5474bdaf_0_89"/>
          <p:cNvSpPr txBox="1"/>
          <p:nvPr>
            <p:ph type="title"/>
          </p:nvPr>
        </p:nvSpPr>
        <p:spPr>
          <a:xfrm>
            <a:off x="304799" y="355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Facts</a:t>
            </a:r>
            <a:r>
              <a:rPr b="1" lang="en-US"/>
              <a:t> of Fundraising</a:t>
            </a:r>
            <a:endParaRPr/>
          </a:p>
        </p:txBody>
      </p:sp>
      <p:sp>
        <p:nvSpPr>
          <p:cNvPr id="200" name="Google Shape;200;gea5474bdaf_0_89"/>
          <p:cNvSpPr txBox="1"/>
          <p:nvPr/>
        </p:nvSpPr>
        <p:spPr>
          <a:xfrm>
            <a:off x="168050" y="1153100"/>
            <a:ext cx="8255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Fundraising is Increasing*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 20% in the last year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Demographics of Donors are Changing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https://nonprofitssource.com/online-giving-statistics/demographics/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average gift made online is $177*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gea5474bdaf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ea5474bdaf_0_89"/>
          <p:cNvSpPr txBox="1"/>
          <p:nvPr/>
        </p:nvSpPr>
        <p:spPr>
          <a:xfrm>
            <a:off x="304800" y="4798700"/>
            <a:ext cx="753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https://philanthropynewsdigest.org/news/online-giving-up-more-than-20-percent-in-2020-report-finds</a:t>
            </a: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a5474bdaf_0_21"/>
          <p:cNvSpPr txBox="1"/>
          <p:nvPr>
            <p:ph type="title"/>
          </p:nvPr>
        </p:nvSpPr>
        <p:spPr>
          <a:xfrm>
            <a:off x="304799" y="355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Types of Fundraising</a:t>
            </a:r>
            <a:endParaRPr/>
          </a:p>
        </p:txBody>
      </p:sp>
      <p:sp>
        <p:nvSpPr>
          <p:cNvPr id="208" name="Google Shape;208;gea5474bdaf_0_21"/>
          <p:cNvSpPr txBox="1"/>
          <p:nvPr/>
        </p:nvSpPr>
        <p:spPr>
          <a:xfrm>
            <a:off x="168050" y="1153100"/>
            <a:ext cx="82557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Monetary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Website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Days of Giving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Mail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Events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Ask- from who?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Non-Monetary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(What’s that?!)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Board members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Supplies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Google Shape;209;gea5474bda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ea5474bdaf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133600"/>
            <a:ext cx="1972825" cy="165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ea5474bdaf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5588" y="1153100"/>
            <a:ext cx="1972825" cy="19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ea5474bdaf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6726" y="189138"/>
            <a:ext cx="1972825" cy="165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ea5474bdaf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2500" y="2207700"/>
            <a:ext cx="2207701" cy="220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/>
          <p:nvPr>
            <p:ph type="title"/>
          </p:nvPr>
        </p:nvSpPr>
        <p:spPr>
          <a:xfrm>
            <a:off x="304799" y="355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168050" y="1294025"/>
            <a:ext cx="8255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own site!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you have development staff?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your site a member of…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Kentucky Nonprofit Network </a:t>
            </a: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www.kynonprofits.org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for Nonprofit Excellence </a:t>
            </a:r>
            <a:r>
              <a:rPr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www.cnpe.org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signing up for free trainings and seeing what’s available (will your site pay for training?)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Refer back to your VAD (again) and site’s goals. What are you working towards?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Write down a timeline of goals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7754" y="6051550"/>
            <a:ext cx="3903845" cy="6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/>
        </p:nvSpPr>
        <p:spPr>
          <a:xfrm>
            <a:off x="2434225" y="4004575"/>
            <a:ext cx="731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meantime...</a:t>
            </a:r>
            <a:endParaRPr sz="24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2" name="Google Shape;222;p5"/>
          <p:cNvCxnSpPr/>
          <p:nvPr/>
        </p:nvCxnSpPr>
        <p:spPr>
          <a:xfrm>
            <a:off x="407100" y="3930025"/>
            <a:ext cx="1409100" cy="6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a5474bdaf_0_30"/>
          <p:cNvSpPr txBox="1"/>
          <p:nvPr>
            <p:ph type="title"/>
          </p:nvPr>
        </p:nvSpPr>
        <p:spPr>
          <a:xfrm>
            <a:off x="304800" y="355600"/>
            <a:ext cx="71325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Where Do I Start? - Social Media</a:t>
            </a:r>
            <a:endParaRPr/>
          </a:p>
        </p:txBody>
      </p:sp>
      <p:sp>
        <p:nvSpPr>
          <p:cNvPr id="228" name="Google Shape;228;gea5474bdaf_0_30"/>
          <p:cNvSpPr txBox="1"/>
          <p:nvPr/>
        </p:nvSpPr>
        <p:spPr>
          <a:xfrm>
            <a:off x="304800" y="1278375"/>
            <a:ext cx="82557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Few Steps: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your message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problem are you trying to solve?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solution do you provide?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the resulting impact?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people help?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your goals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social media success look like? More followers? More donors? Write it down!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your audience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 3 characteristics of your target audience.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this important?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9" name="Google Shape;229;gea5474bdaf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4" y="6051550"/>
            <a:ext cx="3903846" cy="66210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ea5474bdaf_0_30"/>
          <p:cNvSpPr txBox="1"/>
          <p:nvPr/>
        </p:nvSpPr>
        <p:spPr>
          <a:xfrm>
            <a:off x="430075" y="6190150"/>
            <a:ext cx="7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jcsocialmarketing.com</a:t>
            </a:r>
            <a:endParaRPr sz="19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2012-08-30T15:21:35Z</dcterms:created>
  <dc:creator>Vickie Johnson</dc:creator>
</cp:coreProperties>
</file>