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sldIdLst>
    <p:sldId id="256" r:id="rId2"/>
    <p:sldId id="278" r:id="rId3"/>
    <p:sldId id="279" r:id="rId4"/>
    <p:sldId id="257" r:id="rId5"/>
    <p:sldId id="265" r:id="rId6"/>
    <p:sldId id="264" r:id="rId7"/>
    <p:sldId id="261" r:id="rId8"/>
    <p:sldId id="268" r:id="rId9"/>
    <p:sldId id="273" r:id="rId10"/>
    <p:sldId id="262" r:id="rId11"/>
    <p:sldId id="274" r:id="rId12"/>
    <p:sldId id="277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936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38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25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1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2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02D1F5-BCE2-48EF-817D-FF0C6BD1F2A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1908C8-7453-47D6-B95B-176068911C4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09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user.gov/portal/datasets/fmr/fmrs/FY2020_code/select_Geography.od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0"/>
              </a:schemeClr>
            </a:gs>
            <a:gs pos="20000">
              <a:srgbClr val="FEFFFF"/>
            </a:gs>
            <a:gs pos="0">
              <a:schemeClr val="bg1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26583" y="4531166"/>
            <a:ext cx="11266903" cy="22035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Housing  Searches</a:t>
            </a:r>
            <a:endParaRPr 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028" name="Picture 4" descr="https://tse2.mm.bing.net/th?id=OIP.-jBz7JqDuAXDUhWnkwlJGQHaIP&amp;pid=Api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098" y="4872708"/>
            <a:ext cx="1368425" cy="152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this.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582" y="2355272"/>
            <a:ext cx="10364308" cy="39023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There is a shortage of affordable housing everywhere, that’s why we need you!!!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your choice.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95237"/>
            <a:ext cx="9720073" cy="402336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It’s the client’s. </a:t>
            </a:r>
          </a:p>
          <a:p>
            <a:endParaRPr lang="en-US" dirty="0"/>
          </a:p>
          <a:p>
            <a:r>
              <a:rPr lang="en-US" dirty="0" smtClean="0"/>
              <a:t>Offer, and if it looks like it will be difficult to find another unit, be honest.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Discrimination??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/>
              <a:t>F</a:t>
            </a:r>
            <a:r>
              <a:rPr lang="en-US" dirty="0" smtClean="0"/>
              <a:t>air </a:t>
            </a:r>
            <a:r>
              <a:rPr lang="en-US" dirty="0"/>
              <a:t>H</a:t>
            </a:r>
            <a:r>
              <a:rPr lang="en-US" dirty="0" smtClean="0"/>
              <a:t>ousing </a:t>
            </a:r>
            <a:r>
              <a:rPr lang="en-US" dirty="0"/>
              <a:t>C</a:t>
            </a:r>
            <a:r>
              <a:rPr lang="en-US" dirty="0" smtClean="0"/>
              <a:t>ouncil: </a:t>
            </a:r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r>
              <a:rPr lang="en-US" sz="4400" i="1" dirty="0" smtClean="0"/>
              <a:t>                          </a:t>
            </a:r>
            <a:r>
              <a:rPr lang="en-US" sz="4400" i="1" u="sng" dirty="0" smtClean="0"/>
              <a:t>859-971-8067</a:t>
            </a:r>
          </a:p>
        </p:txBody>
      </p:sp>
    </p:spTree>
    <p:extLst>
      <p:ext uri="{BB962C8B-B14F-4D97-AF65-F5344CB8AC3E}">
        <p14:creationId xmlns:p14="http://schemas.microsoft.com/office/powerpoint/2010/main" val="12624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8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9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HI, I’m JENNY Andrews!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</a:t>
            </a:r>
            <a:r>
              <a:rPr lang="en-US" dirty="0" smtClean="0"/>
              <a:t>ebruary 2020, I started as the Housing Navigator at HHCK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 served as an AmeriCorps Member for two years (2017-2019) at Gateway House in Morehead, 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Born in Morehead, KY and recently moved to Versailles, KY with my husband, 2 dogs, husband‘s BFF &amp; his dog and cat (we’re a big fam)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Graduated Morehead State University with a Bachelors in Psychology and Philosophy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I’ll be 26 next week!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 like to spend time with family + my dogs, play video games, decorate, watch reality TV (KUWTK, Big Brother), and travel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87" y="-231836"/>
            <a:ext cx="3542252" cy="3422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49" y="-188614"/>
            <a:ext cx="4437352" cy="33044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513" y="4111705"/>
            <a:ext cx="3661726" cy="2746295"/>
          </a:xfrm>
          <a:prstGeom prst="rect">
            <a:avLst/>
          </a:prstGeom>
        </p:spPr>
      </p:pic>
      <p:sp>
        <p:nvSpPr>
          <p:cNvPr id="5" name="AutoShape 2" descr="https://mail.google.com/mail/u/0?ui=2&amp;ik=c85bd1682b&amp;attid=0.2&amp;permmsgid=msg-a:r4509688077048076159&amp;th=173d97901224f52a&amp;view=fimg&amp;sz=s0-l75-ft&amp;attbid=ANGjdJ9U_hEsEYtEqohs4L3hEEow9l4TmG8Vh8y6XHMKOcmJ-giheWo0Yj2GC4u4IQWODFT49P6CaSbt4insPsU8qQWLe5H1LoALncDvuDORjBGC9OCuub-eRYu-aL0&amp;disp=emb&amp;realattid=173d9785e57f8f5e9e8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mail.google.com/mail/u/0?ui=2&amp;ik=c85bd1682b&amp;attid=0.2&amp;permmsgid=msg-a:r4509688077048076159&amp;th=173d97901224f52a&amp;view=fimg&amp;sz=s0-l75-ft&amp;attbid=ANGjdJ9U_hEsEYtEqohs4L3hEEow9l4TmG8Vh8y6XHMKOcmJ-giheWo0Yj2GC4u4IQWODFT49P6CaSbt4insPsU8qQWLe5H1LoALncDvuDORjBGC9OCuub-eRYu-aL0&amp;disp=emb&amp;realattid=173d9785e57f8f5e9e8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440" y="3937130"/>
            <a:ext cx="2754681" cy="36729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791" y="-1"/>
            <a:ext cx="2891189" cy="3854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396515" cy="46731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52" y="3070929"/>
            <a:ext cx="3902548" cy="52033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213" y="3854917"/>
            <a:ext cx="2303895" cy="307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75979"/>
            <a:ext cx="9720072" cy="149961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Needs/Preferences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829" y="1613189"/>
            <a:ext cx="395824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Identify Needs/Wants/Barriers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Downstairs unit (wheelchair/children)</a:t>
            </a:r>
          </a:p>
          <a:p>
            <a:pPr lvl="1"/>
            <a:r>
              <a:rPr lang="en-US" dirty="0" smtClean="0"/>
              <a:t>Dishwasher (hands)</a:t>
            </a:r>
          </a:p>
          <a:p>
            <a:pPr lvl="1"/>
            <a:r>
              <a:rPr lang="en-US" dirty="0" smtClean="0"/>
              <a:t>Bedroom size</a:t>
            </a:r>
          </a:p>
          <a:p>
            <a:pPr lvl="1"/>
            <a:r>
              <a:rPr lang="en-US" dirty="0" smtClean="0"/>
              <a:t>Washer and Dryer vs. Laundry Mat</a:t>
            </a:r>
          </a:p>
          <a:p>
            <a:pPr lvl="1"/>
            <a:r>
              <a:rPr lang="en-US" dirty="0" smtClean="0"/>
              <a:t>Public Transportation vs. Vehicle</a:t>
            </a:r>
          </a:p>
          <a:p>
            <a:pPr lvl="1"/>
            <a:r>
              <a:rPr lang="en-US" dirty="0" smtClean="0"/>
              <a:t>Employment/Children’s Schools</a:t>
            </a:r>
          </a:p>
          <a:p>
            <a:pPr lvl="1"/>
            <a:r>
              <a:rPr lang="en-US" dirty="0" smtClean="0"/>
              <a:t>Pets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Landlord Blacklist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Utilities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Evictions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Background checks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17673" y="1992247"/>
            <a:ext cx="512618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This will be specific to each client and will not be the same across the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Client Centered</a:t>
            </a:r>
          </a:p>
        </p:txBody>
      </p:sp>
    </p:spTree>
    <p:extLst>
      <p:ext uri="{BB962C8B-B14F-4D97-AF65-F5344CB8AC3E}">
        <p14:creationId xmlns:p14="http://schemas.microsoft.com/office/powerpoint/2010/main" val="34321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Market Rent!!!!!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important because…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Programs (TBRA/RRH/PSH)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MOST IMPORTANT….needs to be able to sustain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 for each county/look up a quick search of HUD FMR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https://www.huduser.gov/portal/datasets/fmr/fmrs/FY2020_code/select_Geography.odn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Look at their budget and make sure the client can afford! (without assistance)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522892" y="5699759"/>
            <a:ext cx="581891" cy="5726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358051" y="5699758"/>
            <a:ext cx="581891" cy="5726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a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18145"/>
            <a:ext cx="9720073" cy="402336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Landlord/Property Manager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Price (is it in FMR??)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Are all/partial utilities Included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Bedroom Size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Address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 start??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Landlords that your agency already has a relationship with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Newspaper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Zillow/Trulia/FB Marketplace (but be careful!)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Realtor Agencies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Field Search</a:t>
            </a:r>
          </a:p>
        </p:txBody>
      </p:sp>
    </p:spTree>
    <p:extLst>
      <p:ext uri="{BB962C8B-B14F-4D97-AF65-F5344CB8AC3E}">
        <p14:creationId xmlns:p14="http://schemas.microsoft.com/office/powerpoint/2010/main" val="8735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Adapt to the landlord, but be honest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is a great time to brag on your client in an honest way (employment, honesty, clean,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Only what you know… you are not a reference </a:t>
            </a:r>
          </a:p>
          <a:p>
            <a:pPr marL="128016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Its okay to get a “no”, may have not been the right fit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Sell those Programs (1</a:t>
            </a:r>
            <a:r>
              <a:rPr lang="en-US" baseline="30000" dirty="0" smtClean="0"/>
              <a:t>st</a:t>
            </a:r>
            <a:r>
              <a:rPr lang="en-US" dirty="0" smtClean="0"/>
              <a:t> month’s rent, utility deposits,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Utilities </a:t>
            </a:r>
          </a:p>
          <a:p>
            <a:pPr marL="128016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005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Application?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Viewing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make sure the client is able to get there (transportation and time)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Photos? Video?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11682</TotalTime>
  <Words>427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Bradley Hand ITC</vt:lpstr>
      <vt:lpstr>Times New Roman</vt:lpstr>
      <vt:lpstr>Tw Cen MT</vt:lpstr>
      <vt:lpstr>Tw Cen MT Condensed</vt:lpstr>
      <vt:lpstr>Wingdings</vt:lpstr>
      <vt:lpstr>Wingdings 3</vt:lpstr>
      <vt:lpstr>Integral</vt:lpstr>
      <vt:lpstr>Housing  Searches</vt:lpstr>
      <vt:lpstr>HI, I’m JENNY Andrews! </vt:lpstr>
      <vt:lpstr>PowerPoint Presentation</vt:lpstr>
      <vt:lpstr>Housing Needs/Preferences</vt:lpstr>
      <vt:lpstr>Fair Market Rent!!!!!</vt:lpstr>
      <vt:lpstr>Keep a log</vt:lpstr>
      <vt:lpstr>Where do I start??</vt:lpstr>
      <vt:lpstr>Negotiation</vt:lpstr>
      <vt:lpstr>Next Steps?</vt:lpstr>
      <vt:lpstr>You can do this.</vt:lpstr>
      <vt:lpstr>Not your choice. </vt:lpstr>
      <vt:lpstr>Discrimination??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Housing Search</dc:title>
  <dc:creator>HHCK HN</dc:creator>
  <cp:lastModifiedBy>Jenny Andrews</cp:lastModifiedBy>
  <cp:revision>30</cp:revision>
  <dcterms:created xsi:type="dcterms:W3CDTF">2019-08-01T19:27:16Z</dcterms:created>
  <dcterms:modified xsi:type="dcterms:W3CDTF">2020-08-10T20:08:44Z</dcterms:modified>
</cp:coreProperties>
</file>