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4" r:id="rId5"/>
    <p:sldId id="265" r:id="rId6"/>
    <p:sldId id="259" r:id="rId7"/>
    <p:sldId id="260" r:id="rId8"/>
    <p:sldId id="261" r:id="rId9"/>
    <p:sldId id="262" r:id="rId10"/>
    <p:sldId id="263"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1" d="100"/>
          <a:sy n="81" d="100"/>
        </p:scale>
        <p:origin x="46" y="1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ata4.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15.png"/><Relationship Id="rId7" Type="http://schemas.openxmlformats.org/officeDocument/2006/relationships/image" Target="../media/image1.png"/><Relationship Id="rId12" Type="http://schemas.openxmlformats.org/officeDocument/2006/relationships/image" Target="../media/image22.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1.png"/><Relationship Id="rId5" Type="http://schemas.openxmlformats.org/officeDocument/2006/relationships/image" Target="../media/image17.png"/><Relationship Id="rId10" Type="http://schemas.openxmlformats.org/officeDocument/2006/relationships/image" Target="../media/image20.svg"/><Relationship Id="rId4" Type="http://schemas.openxmlformats.org/officeDocument/2006/relationships/image" Target="../media/image16.svg"/><Relationship Id="rId9" Type="http://schemas.openxmlformats.org/officeDocument/2006/relationships/image" Target="../media/image19.png"/></Relationships>
</file>

<file path=ppt/diagrams/_rels/data5.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1.png"/><Relationship Id="rId7" Type="http://schemas.openxmlformats.org/officeDocument/2006/relationships/image" Target="../media/image27.png"/><Relationship Id="rId12" Type="http://schemas.openxmlformats.org/officeDocument/2006/relationships/image" Target="../media/image32.sv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6.sv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svg"/><Relationship Id="rId9" Type="http://schemas.openxmlformats.org/officeDocument/2006/relationships/image" Target="../media/image29.png"/></Relationships>
</file>

<file path=ppt/diagrams/_rels/data6.xml.rels><?xml version="1.0" encoding="UTF-8" standalone="yes"?>
<Relationships xmlns="http://schemas.openxmlformats.org/package/2006/relationships"><Relationship Id="rId8" Type="http://schemas.openxmlformats.org/officeDocument/2006/relationships/image" Target="../media/image44.svg"/><Relationship Id="rId3" Type="http://schemas.openxmlformats.org/officeDocument/2006/relationships/image" Target="../media/image41.png"/><Relationship Id="rId7" Type="http://schemas.openxmlformats.org/officeDocument/2006/relationships/image" Target="../media/image43.png"/><Relationship Id="rId12" Type="http://schemas.openxmlformats.org/officeDocument/2006/relationships/image" Target="../media/image48.sv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26.svg"/><Relationship Id="rId11" Type="http://schemas.openxmlformats.org/officeDocument/2006/relationships/image" Target="../media/image47.png"/><Relationship Id="rId5" Type="http://schemas.openxmlformats.org/officeDocument/2006/relationships/image" Target="../media/image25.png"/><Relationship Id="rId10" Type="http://schemas.openxmlformats.org/officeDocument/2006/relationships/image" Target="../media/image46.svg"/><Relationship Id="rId4" Type="http://schemas.openxmlformats.org/officeDocument/2006/relationships/image" Target="../media/image42.svg"/><Relationship Id="rId9" Type="http://schemas.openxmlformats.org/officeDocument/2006/relationships/image" Target="../media/image45.png"/></Relationships>
</file>

<file path=ppt/diagrams/_rels/data7.xml.rels><?xml version="1.0" encoding="UTF-8" standalone="yes"?>
<Relationships xmlns="http://schemas.openxmlformats.org/package/2006/relationships"><Relationship Id="rId8" Type="http://schemas.openxmlformats.org/officeDocument/2006/relationships/image" Target="../media/image56.svg"/><Relationship Id="rId3" Type="http://schemas.openxmlformats.org/officeDocument/2006/relationships/image" Target="../media/image51.png"/><Relationship Id="rId7" Type="http://schemas.openxmlformats.org/officeDocument/2006/relationships/image" Target="../media/image55.png"/><Relationship Id="rId2" Type="http://schemas.openxmlformats.org/officeDocument/2006/relationships/image" Target="../media/image50.svg"/><Relationship Id="rId1" Type="http://schemas.openxmlformats.org/officeDocument/2006/relationships/image" Target="../media/image49.png"/><Relationship Id="rId6" Type="http://schemas.openxmlformats.org/officeDocument/2006/relationships/image" Target="../media/image54.svg"/><Relationship Id="rId5" Type="http://schemas.openxmlformats.org/officeDocument/2006/relationships/image" Target="../media/image53.png"/><Relationship Id="rId10" Type="http://schemas.openxmlformats.org/officeDocument/2006/relationships/image" Target="../media/image58.svg"/><Relationship Id="rId4" Type="http://schemas.openxmlformats.org/officeDocument/2006/relationships/image" Target="../media/image52.svg"/><Relationship Id="rId9" Type="http://schemas.openxmlformats.org/officeDocument/2006/relationships/image" Target="../media/image57.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sv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4.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image" Target="../media/image15.png"/><Relationship Id="rId7" Type="http://schemas.openxmlformats.org/officeDocument/2006/relationships/image" Target="../media/image1.png"/><Relationship Id="rId12" Type="http://schemas.openxmlformats.org/officeDocument/2006/relationships/image" Target="../media/image22.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1.png"/><Relationship Id="rId5" Type="http://schemas.openxmlformats.org/officeDocument/2006/relationships/image" Target="../media/image17.png"/><Relationship Id="rId10" Type="http://schemas.openxmlformats.org/officeDocument/2006/relationships/image" Target="../media/image20.svg"/><Relationship Id="rId4" Type="http://schemas.openxmlformats.org/officeDocument/2006/relationships/image" Target="../media/image16.svg"/><Relationship Id="rId9" Type="http://schemas.openxmlformats.org/officeDocument/2006/relationships/image" Target="../media/image19.png"/></Relationships>
</file>

<file path=ppt/diagrams/_rels/drawing5.xml.rels><?xml version="1.0" encoding="UTF-8" standalone="yes"?>
<Relationships xmlns="http://schemas.openxmlformats.org/package/2006/relationships"><Relationship Id="rId8" Type="http://schemas.openxmlformats.org/officeDocument/2006/relationships/image" Target="../media/image28.svg"/><Relationship Id="rId3" Type="http://schemas.openxmlformats.org/officeDocument/2006/relationships/image" Target="../media/image1.png"/><Relationship Id="rId7" Type="http://schemas.openxmlformats.org/officeDocument/2006/relationships/image" Target="../media/image27.png"/><Relationship Id="rId12" Type="http://schemas.openxmlformats.org/officeDocument/2006/relationships/image" Target="../media/image32.svg"/><Relationship Id="rId2" Type="http://schemas.openxmlformats.org/officeDocument/2006/relationships/image" Target="../media/image24.svg"/><Relationship Id="rId1" Type="http://schemas.openxmlformats.org/officeDocument/2006/relationships/image" Target="../media/image23.png"/><Relationship Id="rId6" Type="http://schemas.openxmlformats.org/officeDocument/2006/relationships/image" Target="../media/image26.svg"/><Relationship Id="rId11" Type="http://schemas.openxmlformats.org/officeDocument/2006/relationships/image" Target="../media/image31.png"/><Relationship Id="rId5" Type="http://schemas.openxmlformats.org/officeDocument/2006/relationships/image" Target="../media/image25.png"/><Relationship Id="rId10" Type="http://schemas.openxmlformats.org/officeDocument/2006/relationships/image" Target="../media/image30.svg"/><Relationship Id="rId4" Type="http://schemas.openxmlformats.org/officeDocument/2006/relationships/image" Target="../media/image2.svg"/><Relationship Id="rId9" Type="http://schemas.openxmlformats.org/officeDocument/2006/relationships/image" Target="../media/image29.png"/></Relationships>
</file>

<file path=ppt/diagrams/_rels/drawing6.xml.rels><?xml version="1.0" encoding="UTF-8" standalone="yes"?>
<Relationships xmlns="http://schemas.openxmlformats.org/package/2006/relationships"><Relationship Id="rId8" Type="http://schemas.openxmlformats.org/officeDocument/2006/relationships/image" Target="../media/image44.svg"/><Relationship Id="rId3" Type="http://schemas.openxmlformats.org/officeDocument/2006/relationships/image" Target="../media/image41.png"/><Relationship Id="rId7" Type="http://schemas.openxmlformats.org/officeDocument/2006/relationships/image" Target="../media/image43.png"/><Relationship Id="rId12" Type="http://schemas.openxmlformats.org/officeDocument/2006/relationships/image" Target="../media/image48.svg"/><Relationship Id="rId2" Type="http://schemas.openxmlformats.org/officeDocument/2006/relationships/image" Target="../media/image40.svg"/><Relationship Id="rId1" Type="http://schemas.openxmlformats.org/officeDocument/2006/relationships/image" Target="../media/image39.png"/><Relationship Id="rId6" Type="http://schemas.openxmlformats.org/officeDocument/2006/relationships/image" Target="../media/image26.svg"/><Relationship Id="rId11" Type="http://schemas.openxmlformats.org/officeDocument/2006/relationships/image" Target="../media/image47.png"/><Relationship Id="rId5" Type="http://schemas.openxmlformats.org/officeDocument/2006/relationships/image" Target="../media/image25.png"/><Relationship Id="rId10" Type="http://schemas.openxmlformats.org/officeDocument/2006/relationships/image" Target="../media/image46.svg"/><Relationship Id="rId4" Type="http://schemas.openxmlformats.org/officeDocument/2006/relationships/image" Target="../media/image42.svg"/><Relationship Id="rId9" Type="http://schemas.openxmlformats.org/officeDocument/2006/relationships/image" Target="../media/image45.png"/></Relationships>
</file>

<file path=ppt/diagrams/_rels/drawing7.xml.rels><?xml version="1.0" encoding="UTF-8" standalone="yes"?>
<Relationships xmlns="http://schemas.openxmlformats.org/package/2006/relationships"><Relationship Id="rId8" Type="http://schemas.openxmlformats.org/officeDocument/2006/relationships/image" Target="../media/image56.svg"/><Relationship Id="rId3" Type="http://schemas.openxmlformats.org/officeDocument/2006/relationships/image" Target="../media/image51.png"/><Relationship Id="rId7" Type="http://schemas.openxmlformats.org/officeDocument/2006/relationships/image" Target="../media/image55.png"/><Relationship Id="rId2" Type="http://schemas.openxmlformats.org/officeDocument/2006/relationships/image" Target="../media/image50.svg"/><Relationship Id="rId1" Type="http://schemas.openxmlformats.org/officeDocument/2006/relationships/image" Target="../media/image49.png"/><Relationship Id="rId6" Type="http://schemas.openxmlformats.org/officeDocument/2006/relationships/image" Target="../media/image54.svg"/><Relationship Id="rId5" Type="http://schemas.openxmlformats.org/officeDocument/2006/relationships/image" Target="../media/image53.png"/><Relationship Id="rId10" Type="http://schemas.openxmlformats.org/officeDocument/2006/relationships/image" Target="../media/image58.svg"/><Relationship Id="rId4" Type="http://schemas.openxmlformats.org/officeDocument/2006/relationships/image" Target="../media/image52.svg"/><Relationship Id="rId9" Type="http://schemas.openxmlformats.org/officeDocument/2006/relationships/image" Target="../media/image57.pn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963FFF-03C3-44CC-82FB-887D3CC81954}"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654C4486-9391-4106-B079-ABC7AB1A75BF}">
      <dgm:prSet/>
      <dgm:spPr/>
      <dgm:t>
        <a:bodyPr/>
        <a:lstStyle/>
        <a:p>
          <a:pPr>
            <a:defRPr cap="all"/>
          </a:pPr>
          <a:r>
            <a:rPr lang="en-US"/>
            <a:t>Desire to help a cause</a:t>
          </a:r>
        </a:p>
      </dgm:t>
    </dgm:pt>
    <dgm:pt modelId="{5778DD95-0496-4351-89DA-BC931497A4DE}" type="parTrans" cxnId="{0BF46A35-3C09-4940-8C6C-3AB2028D61FA}">
      <dgm:prSet/>
      <dgm:spPr/>
      <dgm:t>
        <a:bodyPr/>
        <a:lstStyle/>
        <a:p>
          <a:endParaRPr lang="en-US"/>
        </a:p>
      </dgm:t>
    </dgm:pt>
    <dgm:pt modelId="{5CE91944-05FC-4189-8004-E40B72FAFBFE}" type="sibTrans" cxnId="{0BF46A35-3C09-4940-8C6C-3AB2028D61FA}">
      <dgm:prSet/>
      <dgm:spPr/>
      <dgm:t>
        <a:bodyPr/>
        <a:lstStyle/>
        <a:p>
          <a:endParaRPr lang="en-US"/>
        </a:p>
      </dgm:t>
    </dgm:pt>
    <dgm:pt modelId="{D6D9ECB2-077C-4912-A0AF-F7CE87FA9BED}">
      <dgm:prSet/>
      <dgm:spPr/>
      <dgm:t>
        <a:bodyPr/>
        <a:lstStyle/>
        <a:p>
          <a:pPr>
            <a:defRPr cap="all"/>
          </a:pPr>
          <a:r>
            <a:rPr lang="en-US"/>
            <a:t>Repay a benefit they received </a:t>
          </a:r>
        </a:p>
      </dgm:t>
    </dgm:pt>
    <dgm:pt modelId="{6D6231CF-6989-4B63-961A-2E52585A482A}" type="parTrans" cxnId="{3E7B3ACB-B636-483D-9BF2-05A2FE537F49}">
      <dgm:prSet/>
      <dgm:spPr/>
      <dgm:t>
        <a:bodyPr/>
        <a:lstStyle/>
        <a:p>
          <a:endParaRPr lang="en-US"/>
        </a:p>
      </dgm:t>
    </dgm:pt>
    <dgm:pt modelId="{FA42602E-5BC1-4C36-B722-6C034C596A41}" type="sibTrans" cxnId="{3E7B3ACB-B636-483D-9BF2-05A2FE537F49}">
      <dgm:prSet/>
      <dgm:spPr/>
      <dgm:t>
        <a:bodyPr/>
        <a:lstStyle/>
        <a:p>
          <a:endParaRPr lang="en-US"/>
        </a:p>
      </dgm:t>
    </dgm:pt>
    <dgm:pt modelId="{60B5745A-B684-4E74-A9EE-7D2EDDDAC5AD}">
      <dgm:prSet/>
      <dgm:spPr/>
      <dgm:t>
        <a:bodyPr/>
        <a:lstStyle/>
        <a:p>
          <a:pPr>
            <a:defRPr cap="all"/>
          </a:pPr>
          <a:r>
            <a:rPr lang="en-US"/>
            <a:t>Motivated by the mission of the organization </a:t>
          </a:r>
        </a:p>
      </dgm:t>
    </dgm:pt>
    <dgm:pt modelId="{0A7AF2BD-476A-4842-8FF9-4C1E08471888}" type="parTrans" cxnId="{BAFADA6F-0634-466E-8DA5-C3D6EDF84FE5}">
      <dgm:prSet/>
      <dgm:spPr/>
      <dgm:t>
        <a:bodyPr/>
        <a:lstStyle/>
        <a:p>
          <a:endParaRPr lang="en-US"/>
        </a:p>
      </dgm:t>
    </dgm:pt>
    <dgm:pt modelId="{5F60F439-1A35-4300-9B16-9D2A200EA8C1}" type="sibTrans" cxnId="{BAFADA6F-0634-466E-8DA5-C3D6EDF84FE5}">
      <dgm:prSet/>
      <dgm:spPr/>
      <dgm:t>
        <a:bodyPr/>
        <a:lstStyle/>
        <a:p>
          <a:endParaRPr lang="en-US"/>
        </a:p>
      </dgm:t>
    </dgm:pt>
    <dgm:pt modelId="{8DA7D64C-AD44-4409-9EC5-E4CD8E4A420C}">
      <dgm:prSet/>
      <dgm:spPr/>
      <dgm:t>
        <a:bodyPr/>
        <a:lstStyle/>
        <a:p>
          <a:pPr>
            <a:defRPr cap="all"/>
          </a:pPr>
          <a:r>
            <a:rPr lang="en-US"/>
            <a:t>Increased job skills</a:t>
          </a:r>
        </a:p>
      </dgm:t>
    </dgm:pt>
    <dgm:pt modelId="{E5073BCA-C836-450D-8501-0DDDDEE604B7}" type="parTrans" cxnId="{75C6C08F-3B6D-4A9B-B8CE-E71848BAACC2}">
      <dgm:prSet/>
      <dgm:spPr/>
      <dgm:t>
        <a:bodyPr/>
        <a:lstStyle/>
        <a:p>
          <a:endParaRPr lang="en-US"/>
        </a:p>
      </dgm:t>
    </dgm:pt>
    <dgm:pt modelId="{3DA4AD94-42B8-44D5-B447-75CA8257CD1B}" type="sibTrans" cxnId="{75C6C08F-3B6D-4A9B-B8CE-E71848BAACC2}">
      <dgm:prSet/>
      <dgm:spPr/>
      <dgm:t>
        <a:bodyPr/>
        <a:lstStyle/>
        <a:p>
          <a:endParaRPr lang="en-US"/>
        </a:p>
      </dgm:t>
    </dgm:pt>
    <dgm:pt modelId="{D97AB31A-F8B2-4360-80C0-C7774DACEDE4}">
      <dgm:prSet/>
      <dgm:spPr/>
      <dgm:t>
        <a:bodyPr/>
        <a:lstStyle/>
        <a:p>
          <a:pPr>
            <a:defRPr cap="all"/>
          </a:pPr>
          <a:r>
            <a:rPr lang="en-US"/>
            <a:t>Resume building</a:t>
          </a:r>
        </a:p>
      </dgm:t>
    </dgm:pt>
    <dgm:pt modelId="{2DCB26AD-7BC3-4943-8CA8-8DA8AE2D1DEB}" type="parTrans" cxnId="{EDF3A1DA-AB1F-4075-9A83-B97E19144E93}">
      <dgm:prSet/>
      <dgm:spPr/>
      <dgm:t>
        <a:bodyPr/>
        <a:lstStyle/>
        <a:p>
          <a:endParaRPr lang="en-US"/>
        </a:p>
      </dgm:t>
    </dgm:pt>
    <dgm:pt modelId="{27A4724A-8BB9-4F6C-8961-6C6AFFE37E97}" type="sibTrans" cxnId="{EDF3A1DA-AB1F-4075-9A83-B97E19144E93}">
      <dgm:prSet/>
      <dgm:spPr/>
      <dgm:t>
        <a:bodyPr/>
        <a:lstStyle/>
        <a:p>
          <a:endParaRPr lang="en-US"/>
        </a:p>
      </dgm:t>
    </dgm:pt>
    <dgm:pt modelId="{BE8228BE-9313-4A9A-8CD8-380ECF46B112}">
      <dgm:prSet/>
      <dgm:spPr/>
      <dgm:t>
        <a:bodyPr/>
        <a:lstStyle/>
        <a:p>
          <a:pPr>
            <a:defRPr cap="all"/>
          </a:pPr>
          <a:r>
            <a:rPr lang="en-US"/>
            <a:t>Networking </a:t>
          </a:r>
        </a:p>
      </dgm:t>
    </dgm:pt>
    <dgm:pt modelId="{AEC0147C-51B5-48EC-BA13-8E17CC36CD3A}" type="parTrans" cxnId="{BFAE98F3-A5BB-4D7E-82CD-DFF917039660}">
      <dgm:prSet/>
      <dgm:spPr/>
      <dgm:t>
        <a:bodyPr/>
        <a:lstStyle/>
        <a:p>
          <a:endParaRPr lang="en-US"/>
        </a:p>
      </dgm:t>
    </dgm:pt>
    <dgm:pt modelId="{77EC4D02-FC8E-452B-ADC6-E32C31442D95}" type="sibTrans" cxnId="{BFAE98F3-A5BB-4D7E-82CD-DFF917039660}">
      <dgm:prSet/>
      <dgm:spPr/>
      <dgm:t>
        <a:bodyPr/>
        <a:lstStyle/>
        <a:p>
          <a:endParaRPr lang="en-US"/>
        </a:p>
      </dgm:t>
    </dgm:pt>
    <dgm:pt modelId="{893EB3DA-680D-4EA3-A5F6-A8AA4BB11704}" type="pres">
      <dgm:prSet presAssocID="{58963FFF-03C3-44CC-82FB-887D3CC81954}" presName="root" presStyleCnt="0">
        <dgm:presLayoutVars>
          <dgm:dir/>
          <dgm:resizeHandles val="exact"/>
        </dgm:presLayoutVars>
      </dgm:prSet>
      <dgm:spPr/>
    </dgm:pt>
    <dgm:pt modelId="{0B51AC5A-B281-46A7-889F-A1697BB42C93}" type="pres">
      <dgm:prSet presAssocID="{654C4486-9391-4106-B079-ABC7AB1A75BF}" presName="compNode" presStyleCnt="0"/>
      <dgm:spPr/>
    </dgm:pt>
    <dgm:pt modelId="{A23A8390-40B4-437A-9364-E993ECD031B3}" type="pres">
      <dgm:prSet presAssocID="{654C4486-9391-4106-B079-ABC7AB1A75BF}" presName="iconBgRect" presStyleLbl="bgShp" presStyleIdx="0" presStyleCnt="6"/>
      <dgm:spPr/>
    </dgm:pt>
    <dgm:pt modelId="{F517B6A9-AE2E-451C-99BD-26FC42948159}" type="pres">
      <dgm:prSet presAssocID="{654C4486-9391-4106-B079-ABC7AB1A75BF}"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1911FE25-3363-4B74-B3FB-2031A005F8C3}" type="pres">
      <dgm:prSet presAssocID="{654C4486-9391-4106-B079-ABC7AB1A75BF}" presName="spaceRect" presStyleCnt="0"/>
      <dgm:spPr/>
    </dgm:pt>
    <dgm:pt modelId="{6E83E53D-65B3-41B5-8B9B-78D62765934A}" type="pres">
      <dgm:prSet presAssocID="{654C4486-9391-4106-B079-ABC7AB1A75BF}" presName="textRect" presStyleLbl="revTx" presStyleIdx="0" presStyleCnt="6">
        <dgm:presLayoutVars>
          <dgm:chMax val="1"/>
          <dgm:chPref val="1"/>
        </dgm:presLayoutVars>
      </dgm:prSet>
      <dgm:spPr/>
    </dgm:pt>
    <dgm:pt modelId="{D53581CA-A9F5-4581-B167-604C2288F607}" type="pres">
      <dgm:prSet presAssocID="{5CE91944-05FC-4189-8004-E40B72FAFBFE}" presName="sibTrans" presStyleCnt="0"/>
      <dgm:spPr/>
    </dgm:pt>
    <dgm:pt modelId="{A7A101C3-1F26-452F-9FE6-F81FD3B8B9A4}" type="pres">
      <dgm:prSet presAssocID="{D6D9ECB2-077C-4912-A0AF-F7CE87FA9BED}" presName="compNode" presStyleCnt="0"/>
      <dgm:spPr/>
    </dgm:pt>
    <dgm:pt modelId="{E4B84EBD-A36C-40A3-88A6-0056F7E57FC3}" type="pres">
      <dgm:prSet presAssocID="{D6D9ECB2-077C-4912-A0AF-F7CE87FA9BED}" presName="iconBgRect" presStyleLbl="bgShp" presStyleIdx="1" presStyleCnt="6"/>
      <dgm:spPr/>
    </dgm:pt>
    <dgm:pt modelId="{23FFBE4B-B50D-402A-AE86-D9D5EA3F5433}" type="pres">
      <dgm:prSet presAssocID="{D6D9ECB2-077C-4912-A0AF-F7CE87FA9BED}"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llar"/>
        </a:ext>
      </dgm:extLst>
    </dgm:pt>
    <dgm:pt modelId="{E8531E6B-63CB-4B04-A43A-07577F8BAA85}" type="pres">
      <dgm:prSet presAssocID="{D6D9ECB2-077C-4912-A0AF-F7CE87FA9BED}" presName="spaceRect" presStyleCnt="0"/>
      <dgm:spPr/>
    </dgm:pt>
    <dgm:pt modelId="{34D09649-B2C1-4B8E-8987-893470ACA8EC}" type="pres">
      <dgm:prSet presAssocID="{D6D9ECB2-077C-4912-A0AF-F7CE87FA9BED}" presName="textRect" presStyleLbl="revTx" presStyleIdx="1" presStyleCnt="6">
        <dgm:presLayoutVars>
          <dgm:chMax val="1"/>
          <dgm:chPref val="1"/>
        </dgm:presLayoutVars>
      </dgm:prSet>
      <dgm:spPr/>
    </dgm:pt>
    <dgm:pt modelId="{FCC8F5A4-3384-4477-9866-9FEF359B287F}" type="pres">
      <dgm:prSet presAssocID="{FA42602E-5BC1-4C36-B722-6C034C596A41}" presName="sibTrans" presStyleCnt="0"/>
      <dgm:spPr/>
    </dgm:pt>
    <dgm:pt modelId="{AE822339-3B7C-4442-BA84-83140EF6DAE7}" type="pres">
      <dgm:prSet presAssocID="{60B5745A-B684-4E74-A9EE-7D2EDDDAC5AD}" presName="compNode" presStyleCnt="0"/>
      <dgm:spPr/>
    </dgm:pt>
    <dgm:pt modelId="{F9ED059B-A820-469E-B2D3-39CE199BD461}" type="pres">
      <dgm:prSet presAssocID="{60B5745A-B684-4E74-A9EE-7D2EDDDAC5AD}" presName="iconBgRect" presStyleLbl="bgShp" presStyleIdx="2" presStyleCnt="6"/>
      <dgm:spPr/>
    </dgm:pt>
    <dgm:pt modelId="{DCB9C5CE-2CEC-4497-8899-F5C8185DD6F4}" type="pres">
      <dgm:prSet presAssocID="{60B5745A-B684-4E74-A9EE-7D2EDDDAC5AD}"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ers"/>
        </a:ext>
      </dgm:extLst>
    </dgm:pt>
    <dgm:pt modelId="{54A03363-A92E-4289-97AF-1E2CA9E4978C}" type="pres">
      <dgm:prSet presAssocID="{60B5745A-B684-4E74-A9EE-7D2EDDDAC5AD}" presName="spaceRect" presStyleCnt="0"/>
      <dgm:spPr/>
    </dgm:pt>
    <dgm:pt modelId="{9BAB95A9-7B8E-4E49-900C-0A599AF32BE0}" type="pres">
      <dgm:prSet presAssocID="{60B5745A-B684-4E74-A9EE-7D2EDDDAC5AD}" presName="textRect" presStyleLbl="revTx" presStyleIdx="2" presStyleCnt="6">
        <dgm:presLayoutVars>
          <dgm:chMax val="1"/>
          <dgm:chPref val="1"/>
        </dgm:presLayoutVars>
      </dgm:prSet>
      <dgm:spPr/>
    </dgm:pt>
    <dgm:pt modelId="{D4C8E703-DE77-462F-8424-58FA7A590574}" type="pres">
      <dgm:prSet presAssocID="{5F60F439-1A35-4300-9B16-9D2A200EA8C1}" presName="sibTrans" presStyleCnt="0"/>
      <dgm:spPr/>
    </dgm:pt>
    <dgm:pt modelId="{CEAC9E82-5FC5-41E7-B7EF-7B966B521670}" type="pres">
      <dgm:prSet presAssocID="{8DA7D64C-AD44-4409-9EC5-E4CD8E4A420C}" presName="compNode" presStyleCnt="0"/>
      <dgm:spPr/>
    </dgm:pt>
    <dgm:pt modelId="{F8A9A00B-8E61-48B2-83CB-9BB645574FEC}" type="pres">
      <dgm:prSet presAssocID="{8DA7D64C-AD44-4409-9EC5-E4CD8E4A420C}" presName="iconBgRect" presStyleLbl="bgShp" presStyleIdx="3" presStyleCnt="6"/>
      <dgm:spPr/>
    </dgm:pt>
    <dgm:pt modelId="{801057BD-00ED-462B-9459-0C72C4280365}" type="pres">
      <dgm:prSet presAssocID="{8DA7D64C-AD44-4409-9EC5-E4CD8E4A420C}"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pward trend"/>
        </a:ext>
      </dgm:extLst>
    </dgm:pt>
    <dgm:pt modelId="{F719BF73-C24E-4DCC-ADD0-C00877CF728D}" type="pres">
      <dgm:prSet presAssocID="{8DA7D64C-AD44-4409-9EC5-E4CD8E4A420C}" presName="spaceRect" presStyleCnt="0"/>
      <dgm:spPr/>
    </dgm:pt>
    <dgm:pt modelId="{E477CFC3-21AA-4987-B080-BD623924D6D7}" type="pres">
      <dgm:prSet presAssocID="{8DA7D64C-AD44-4409-9EC5-E4CD8E4A420C}" presName="textRect" presStyleLbl="revTx" presStyleIdx="3" presStyleCnt="6">
        <dgm:presLayoutVars>
          <dgm:chMax val="1"/>
          <dgm:chPref val="1"/>
        </dgm:presLayoutVars>
      </dgm:prSet>
      <dgm:spPr/>
    </dgm:pt>
    <dgm:pt modelId="{8172823B-762E-45BA-8580-1912CB822F6D}" type="pres">
      <dgm:prSet presAssocID="{3DA4AD94-42B8-44D5-B447-75CA8257CD1B}" presName="sibTrans" presStyleCnt="0"/>
      <dgm:spPr/>
    </dgm:pt>
    <dgm:pt modelId="{53B1AA42-CD67-492D-918B-0D8DF728C766}" type="pres">
      <dgm:prSet presAssocID="{D97AB31A-F8B2-4360-80C0-C7774DACEDE4}" presName="compNode" presStyleCnt="0"/>
      <dgm:spPr/>
    </dgm:pt>
    <dgm:pt modelId="{76A14DC0-B518-4F39-AFBC-9F55524F24AE}" type="pres">
      <dgm:prSet presAssocID="{D97AB31A-F8B2-4360-80C0-C7774DACEDE4}" presName="iconBgRect" presStyleLbl="bgShp" presStyleIdx="4" presStyleCnt="6"/>
      <dgm:spPr/>
    </dgm:pt>
    <dgm:pt modelId="{A353B873-67A5-485E-847C-CC52AF05D7E3}" type="pres">
      <dgm:prSet presAssocID="{D97AB31A-F8B2-4360-80C0-C7774DACEDE4}"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Document"/>
        </a:ext>
      </dgm:extLst>
    </dgm:pt>
    <dgm:pt modelId="{6DDA7218-1E77-4365-9700-ED24516D740F}" type="pres">
      <dgm:prSet presAssocID="{D97AB31A-F8B2-4360-80C0-C7774DACEDE4}" presName="spaceRect" presStyleCnt="0"/>
      <dgm:spPr/>
    </dgm:pt>
    <dgm:pt modelId="{37051746-1BD0-40C9-BBCD-60F1F23039C2}" type="pres">
      <dgm:prSet presAssocID="{D97AB31A-F8B2-4360-80C0-C7774DACEDE4}" presName="textRect" presStyleLbl="revTx" presStyleIdx="4" presStyleCnt="6">
        <dgm:presLayoutVars>
          <dgm:chMax val="1"/>
          <dgm:chPref val="1"/>
        </dgm:presLayoutVars>
      </dgm:prSet>
      <dgm:spPr/>
    </dgm:pt>
    <dgm:pt modelId="{AFD9292A-221D-449C-AB99-A888A2DE2929}" type="pres">
      <dgm:prSet presAssocID="{27A4724A-8BB9-4F6C-8961-6C6AFFE37E97}" presName="sibTrans" presStyleCnt="0"/>
      <dgm:spPr/>
    </dgm:pt>
    <dgm:pt modelId="{A64C6911-B5B2-4AF0-B28A-97B8FE61BA45}" type="pres">
      <dgm:prSet presAssocID="{BE8228BE-9313-4A9A-8CD8-380ECF46B112}" presName="compNode" presStyleCnt="0"/>
      <dgm:spPr/>
    </dgm:pt>
    <dgm:pt modelId="{A94E6A15-361D-4AF9-AAF8-F0CBC54F8274}" type="pres">
      <dgm:prSet presAssocID="{BE8228BE-9313-4A9A-8CD8-380ECF46B112}" presName="iconBgRect" presStyleLbl="bgShp" presStyleIdx="5" presStyleCnt="6"/>
      <dgm:spPr/>
    </dgm:pt>
    <dgm:pt modelId="{4CE35C98-8595-42F7-B68E-46AF040B8D84}" type="pres">
      <dgm:prSet presAssocID="{BE8228BE-9313-4A9A-8CD8-380ECF46B112}"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andshake"/>
        </a:ext>
      </dgm:extLst>
    </dgm:pt>
    <dgm:pt modelId="{A89CB69E-5AD1-4ACB-B6A3-F04CE310428F}" type="pres">
      <dgm:prSet presAssocID="{BE8228BE-9313-4A9A-8CD8-380ECF46B112}" presName="spaceRect" presStyleCnt="0"/>
      <dgm:spPr/>
    </dgm:pt>
    <dgm:pt modelId="{F1108D6D-1EED-4260-A72C-3F63BC660704}" type="pres">
      <dgm:prSet presAssocID="{BE8228BE-9313-4A9A-8CD8-380ECF46B112}" presName="textRect" presStyleLbl="revTx" presStyleIdx="5" presStyleCnt="6">
        <dgm:presLayoutVars>
          <dgm:chMax val="1"/>
          <dgm:chPref val="1"/>
        </dgm:presLayoutVars>
      </dgm:prSet>
      <dgm:spPr/>
    </dgm:pt>
  </dgm:ptLst>
  <dgm:cxnLst>
    <dgm:cxn modelId="{0BF46A35-3C09-4940-8C6C-3AB2028D61FA}" srcId="{58963FFF-03C3-44CC-82FB-887D3CC81954}" destId="{654C4486-9391-4106-B079-ABC7AB1A75BF}" srcOrd="0" destOrd="0" parTransId="{5778DD95-0496-4351-89DA-BC931497A4DE}" sibTransId="{5CE91944-05FC-4189-8004-E40B72FAFBFE}"/>
    <dgm:cxn modelId="{341B8B45-45F4-406C-8D8B-122419DC1A7C}" type="presOf" srcId="{D97AB31A-F8B2-4360-80C0-C7774DACEDE4}" destId="{37051746-1BD0-40C9-BBCD-60F1F23039C2}" srcOrd="0" destOrd="0" presId="urn:microsoft.com/office/officeart/2018/5/layout/IconCircleLabelList"/>
    <dgm:cxn modelId="{7657D047-2B37-49F2-A04D-FF942BB1039E}" type="presOf" srcId="{8DA7D64C-AD44-4409-9EC5-E4CD8E4A420C}" destId="{E477CFC3-21AA-4987-B080-BD623924D6D7}" srcOrd="0" destOrd="0" presId="urn:microsoft.com/office/officeart/2018/5/layout/IconCircleLabelList"/>
    <dgm:cxn modelId="{067DE66C-5B2C-46DB-92CC-3DBAB4B0C0C6}" type="presOf" srcId="{BE8228BE-9313-4A9A-8CD8-380ECF46B112}" destId="{F1108D6D-1EED-4260-A72C-3F63BC660704}" srcOrd="0" destOrd="0" presId="urn:microsoft.com/office/officeart/2018/5/layout/IconCircleLabelList"/>
    <dgm:cxn modelId="{BAFADA6F-0634-466E-8DA5-C3D6EDF84FE5}" srcId="{58963FFF-03C3-44CC-82FB-887D3CC81954}" destId="{60B5745A-B684-4E74-A9EE-7D2EDDDAC5AD}" srcOrd="2" destOrd="0" parTransId="{0A7AF2BD-476A-4842-8FF9-4C1E08471888}" sibTransId="{5F60F439-1A35-4300-9B16-9D2A200EA8C1}"/>
    <dgm:cxn modelId="{7197037D-6262-40B0-B39C-5A4C705E92E6}" type="presOf" srcId="{654C4486-9391-4106-B079-ABC7AB1A75BF}" destId="{6E83E53D-65B3-41B5-8B9B-78D62765934A}" srcOrd="0" destOrd="0" presId="urn:microsoft.com/office/officeart/2018/5/layout/IconCircleLabelList"/>
    <dgm:cxn modelId="{16887881-9049-457F-BFC0-DC7E7E4D7BF9}" type="presOf" srcId="{D6D9ECB2-077C-4912-A0AF-F7CE87FA9BED}" destId="{34D09649-B2C1-4B8E-8987-893470ACA8EC}" srcOrd="0" destOrd="0" presId="urn:microsoft.com/office/officeart/2018/5/layout/IconCircleLabelList"/>
    <dgm:cxn modelId="{75C6C08F-3B6D-4A9B-B8CE-E71848BAACC2}" srcId="{58963FFF-03C3-44CC-82FB-887D3CC81954}" destId="{8DA7D64C-AD44-4409-9EC5-E4CD8E4A420C}" srcOrd="3" destOrd="0" parTransId="{E5073BCA-C836-450D-8501-0DDDDEE604B7}" sibTransId="{3DA4AD94-42B8-44D5-B447-75CA8257CD1B}"/>
    <dgm:cxn modelId="{1BEDF4B1-19EA-4909-86D0-18F8A44DA72A}" type="presOf" srcId="{58963FFF-03C3-44CC-82FB-887D3CC81954}" destId="{893EB3DA-680D-4EA3-A5F6-A8AA4BB11704}" srcOrd="0" destOrd="0" presId="urn:microsoft.com/office/officeart/2018/5/layout/IconCircleLabelList"/>
    <dgm:cxn modelId="{3E7B3ACB-B636-483D-9BF2-05A2FE537F49}" srcId="{58963FFF-03C3-44CC-82FB-887D3CC81954}" destId="{D6D9ECB2-077C-4912-A0AF-F7CE87FA9BED}" srcOrd="1" destOrd="0" parTransId="{6D6231CF-6989-4B63-961A-2E52585A482A}" sibTransId="{FA42602E-5BC1-4C36-B722-6C034C596A41}"/>
    <dgm:cxn modelId="{2408D6CB-C501-40C8-8FE7-938FBA87A1AD}" type="presOf" srcId="{60B5745A-B684-4E74-A9EE-7D2EDDDAC5AD}" destId="{9BAB95A9-7B8E-4E49-900C-0A599AF32BE0}" srcOrd="0" destOrd="0" presId="urn:microsoft.com/office/officeart/2018/5/layout/IconCircleLabelList"/>
    <dgm:cxn modelId="{EDF3A1DA-AB1F-4075-9A83-B97E19144E93}" srcId="{58963FFF-03C3-44CC-82FB-887D3CC81954}" destId="{D97AB31A-F8B2-4360-80C0-C7774DACEDE4}" srcOrd="4" destOrd="0" parTransId="{2DCB26AD-7BC3-4943-8CA8-8DA8AE2D1DEB}" sibTransId="{27A4724A-8BB9-4F6C-8961-6C6AFFE37E97}"/>
    <dgm:cxn modelId="{BFAE98F3-A5BB-4D7E-82CD-DFF917039660}" srcId="{58963FFF-03C3-44CC-82FB-887D3CC81954}" destId="{BE8228BE-9313-4A9A-8CD8-380ECF46B112}" srcOrd="5" destOrd="0" parTransId="{AEC0147C-51B5-48EC-BA13-8E17CC36CD3A}" sibTransId="{77EC4D02-FC8E-452B-ADC6-E32C31442D95}"/>
    <dgm:cxn modelId="{0BE37349-BCD7-4E73-8BB3-D7FD0DEE333B}" type="presParOf" srcId="{893EB3DA-680D-4EA3-A5F6-A8AA4BB11704}" destId="{0B51AC5A-B281-46A7-889F-A1697BB42C93}" srcOrd="0" destOrd="0" presId="urn:microsoft.com/office/officeart/2018/5/layout/IconCircleLabelList"/>
    <dgm:cxn modelId="{4817F490-5043-497E-B585-2803D7E0B401}" type="presParOf" srcId="{0B51AC5A-B281-46A7-889F-A1697BB42C93}" destId="{A23A8390-40B4-437A-9364-E993ECD031B3}" srcOrd="0" destOrd="0" presId="urn:microsoft.com/office/officeart/2018/5/layout/IconCircleLabelList"/>
    <dgm:cxn modelId="{BF38FCBA-E631-4949-BDF8-32C91972D9A1}" type="presParOf" srcId="{0B51AC5A-B281-46A7-889F-A1697BB42C93}" destId="{F517B6A9-AE2E-451C-99BD-26FC42948159}" srcOrd="1" destOrd="0" presId="urn:microsoft.com/office/officeart/2018/5/layout/IconCircleLabelList"/>
    <dgm:cxn modelId="{DDFA290C-A856-48B9-9537-2F8FB547C9C1}" type="presParOf" srcId="{0B51AC5A-B281-46A7-889F-A1697BB42C93}" destId="{1911FE25-3363-4B74-B3FB-2031A005F8C3}" srcOrd="2" destOrd="0" presId="urn:microsoft.com/office/officeart/2018/5/layout/IconCircleLabelList"/>
    <dgm:cxn modelId="{75291475-9D32-497B-8368-1182A328C513}" type="presParOf" srcId="{0B51AC5A-B281-46A7-889F-A1697BB42C93}" destId="{6E83E53D-65B3-41B5-8B9B-78D62765934A}" srcOrd="3" destOrd="0" presId="urn:microsoft.com/office/officeart/2018/5/layout/IconCircleLabelList"/>
    <dgm:cxn modelId="{7181D52A-8DBB-4C04-917B-6BDFBE50AD2B}" type="presParOf" srcId="{893EB3DA-680D-4EA3-A5F6-A8AA4BB11704}" destId="{D53581CA-A9F5-4581-B167-604C2288F607}" srcOrd="1" destOrd="0" presId="urn:microsoft.com/office/officeart/2018/5/layout/IconCircleLabelList"/>
    <dgm:cxn modelId="{DED8ABF5-63DA-41D4-82C3-F5940AB6B199}" type="presParOf" srcId="{893EB3DA-680D-4EA3-A5F6-A8AA4BB11704}" destId="{A7A101C3-1F26-452F-9FE6-F81FD3B8B9A4}" srcOrd="2" destOrd="0" presId="urn:microsoft.com/office/officeart/2018/5/layout/IconCircleLabelList"/>
    <dgm:cxn modelId="{BB069750-93E5-4124-8E3B-6CCF9107516B}" type="presParOf" srcId="{A7A101C3-1F26-452F-9FE6-F81FD3B8B9A4}" destId="{E4B84EBD-A36C-40A3-88A6-0056F7E57FC3}" srcOrd="0" destOrd="0" presId="urn:microsoft.com/office/officeart/2018/5/layout/IconCircleLabelList"/>
    <dgm:cxn modelId="{B32A0734-0E3D-464A-B6FF-84E00C60EA21}" type="presParOf" srcId="{A7A101C3-1F26-452F-9FE6-F81FD3B8B9A4}" destId="{23FFBE4B-B50D-402A-AE86-D9D5EA3F5433}" srcOrd="1" destOrd="0" presId="urn:microsoft.com/office/officeart/2018/5/layout/IconCircleLabelList"/>
    <dgm:cxn modelId="{2113B6F5-34AA-4E1A-B6D0-E08E7DE074A8}" type="presParOf" srcId="{A7A101C3-1F26-452F-9FE6-F81FD3B8B9A4}" destId="{E8531E6B-63CB-4B04-A43A-07577F8BAA85}" srcOrd="2" destOrd="0" presId="urn:microsoft.com/office/officeart/2018/5/layout/IconCircleLabelList"/>
    <dgm:cxn modelId="{48FEC681-B0E8-4755-A345-338A833A2E1A}" type="presParOf" srcId="{A7A101C3-1F26-452F-9FE6-F81FD3B8B9A4}" destId="{34D09649-B2C1-4B8E-8987-893470ACA8EC}" srcOrd="3" destOrd="0" presId="urn:microsoft.com/office/officeart/2018/5/layout/IconCircleLabelList"/>
    <dgm:cxn modelId="{F1FE4596-4D74-44B2-91B2-6B486FF397CA}" type="presParOf" srcId="{893EB3DA-680D-4EA3-A5F6-A8AA4BB11704}" destId="{FCC8F5A4-3384-4477-9866-9FEF359B287F}" srcOrd="3" destOrd="0" presId="urn:microsoft.com/office/officeart/2018/5/layout/IconCircleLabelList"/>
    <dgm:cxn modelId="{9849826B-5300-4B42-BC8A-3CC2DB798DB8}" type="presParOf" srcId="{893EB3DA-680D-4EA3-A5F6-A8AA4BB11704}" destId="{AE822339-3B7C-4442-BA84-83140EF6DAE7}" srcOrd="4" destOrd="0" presId="urn:microsoft.com/office/officeart/2018/5/layout/IconCircleLabelList"/>
    <dgm:cxn modelId="{1DFB0710-DACE-4F2B-8E70-DCDA72D63E74}" type="presParOf" srcId="{AE822339-3B7C-4442-BA84-83140EF6DAE7}" destId="{F9ED059B-A820-469E-B2D3-39CE199BD461}" srcOrd="0" destOrd="0" presId="urn:microsoft.com/office/officeart/2018/5/layout/IconCircleLabelList"/>
    <dgm:cxn modelId="{F024A90E-00B5-43E0-87EC-721C330ED43D}" type="presParOf" srcId="{AE822339-3B7C-4442-BA84-83140EF6DAE7}" destId="{DCB9C5CE-2CEC-4497-8899-F5C8185DD6F4}" srcOrd="1" destOrd="0" presId="urn:microsoft.com/office/officeart/2018/5/layout/IconCircleLabelList"/>
    <dgm:cxn modelId="{6002C81E-7F06-4643-BE5C-4563247A2824}" type="presParOf" srcId="{AE822339-3B7C-4442-BA84-83140EF6DAE7}" destId="{54A03363-A92E-4289-97AF-1E2CA9E4978C}" srcOrd="2" destOrd="0" presId="urn:microsoft.com/office/officeart/2018/5/layout/IconCircleLabelList"/>
    <dgm:cxn modelId="{62C64A63-ED83-4DD8-883B-47788470B482}" type="presParOf" srcId="{AE822339-3B7C-4442-BA84-83140EF6DAE7}" destId="{9BAB95A9-7B8E-4E49-900C-0A599AF32BE0}" srcOrd="3" destOrd="0" presId="urn:microsoft.com/office/officeart/2018/5/layout/IconCircleLabelList"/>
    <dgm:cxn modelId="{9057AD7D-7700-4873-9BD3-B94A854AA9A3}" type="presParOf" srcId="{893EB3DA-680D-4EA3-A5F6-A8AA4BB11704}" destId="{D4C8E703-DE77-462F-8424-58FA7A590574}" srcOrd="5" destOrd="0" presId="urn:microsoft.com/office/officeart/2018/5/layout/IconCircleLabelList"/>
    <dgm:cxn modelId="{A6858F7F-A930-454D-B116-318993EBD48B}" type="presParOf" srcId="{893EB3DA-680D-4EA3-A5F6-A8AA4BB11704}" destId="{CEAC9E82-5FC5-41E7-B7EF-7B966B521670}" srcOrd="6" destOrd="0" presId="urn:microsoft.com/office/officeart/2018/5/layout/IconCircleLabelList"/>
    <dgm:cxn modelId="{08213D66-6E02-4F8F-8EF3-11CB541AB025}" type="presParOf" srcId="{CEAC9E82-5FC5-41E7-B7EF-7B966B521670}" destId="{F8A9A00B-8E61-48B2-83CB-9BB645574FEC}" srcOrd="0" destOrd="0" presId="urn:microsoft.com/office/officeart/2018/5/layout/IconCircleLabelList"/>
    <dgm:cxn modelId="{250B2E9B-ECDF-4814-B996-AFBCF9B8B47B}" type="presParOf" srcId="{CEAC9E82-5FC5-41E7-B7EF-7B966B521670}" destId="{801057BD-00ED-462B-9459-0C72C4280365}" srcOrd="1" destOrd="0" presId="urn:microsoft.com/office/officeart/2018/5/layout/IconCircleLabelList"/>
    <dgm:cxn modelId="{EE5DE388-32B7-4BA1-8CDB-5D06A586F771}" type="presParOf" srcId="{CEAC9E82-5FC5-41E7-B7EF-7B966B521670}" destId="{F719BF73-C24E-4DCC-ADD0-C00877CF728D}" srcOrd="2" destOrd="0" presId="urn:microsoft.com/office/officeart/2018/5/layout/IconCircleLabelList"/>
    <dgm:cxn modelId="{BA500442-D094-40B3-B511-95584A2A283D}" type="presParOf" srcId="{CEAC9E82-5FC5-41E7-B7EF-7B966B521670}" destId="{E477CFC3-21AA-4987-B080-BD623924D6D7}" srcOrd="3" destOrd="0" presId="urn:microsoft.com/office/officeart/2018/5/layout/IconCircleLabelList"/>
    <dgm:cxn modelId="{8A2F8546-BD09-43AF-8550-42204B9E4D95}" type="presParOf" srcId="{893EB3DA-680D-4EA3-A5F6-A8AA4BB11704}" destId="{8172823B-762E-45BA-8580-1912CB822F6D}" srcOrd="7" destOrd="0" presId="urn:microsoft.com/office/officeart/2018/5/layout/IconCircleLabelList"/>
    <dgm:cxn modelId="{2D69CF27-5B63-4EDA-9897-B4B7E26C083B}" type="presParOf" srcId="{893EB3DA-680D-4EA3-A5F6-A8AA4BB11704}" destId="{53B1AA42-CD67-492D-918B-0D8DF728C766}" srcOrd="8" destOrd="0" presId="urn:microsoft.com/office/officeart/2018/5/layout/IconCircleLabelList"/>
    <dgm:cxn modelId="{ED0A644F-3351-40FC-8575-5924E3384F36}" type="presParOf" srcId="{53B1AA42-CD67-492D-918B-0D8DF728C766}" destId="{76A14DC0-B518-4F39-AFBC-9F55524F24AE}" srcOrd="0" destOrd="0" presId="urn:microsoft.com/office/officeart/2018/5/layout/IconCircleLabelList"/>
    <dgm:cxn modelId="{B31731BF-5534-42B0-B49B-8D9910F6CDB1}" type="presParOf" srcId="{53B1AA42-CD67-492D-918B-0D8DF728C766}" destId="{A353B873-67A5-485E-847C-CC52AF05D7E3}" srcOrd="1" destOrd="0" presId="urn:microsoft.com/office/officeart/2018/5/layout/IconCircleLabelList"/>
    <dgm:cxn modelId="{A5B4BE3B-696C-4A4A-B2FA-2C76CCF37A67}" type="presParOf" srcId="{53B1AA42-CD67-492D-918B-0D8DF728C766}" destId="{6DDA7218-1E77-4365-9700-ED24516D740F}" srcOrd="2" destOrd="0" presId="urn:microsoft.com/office/officeart/2018/5/layout/IconCircleLabelList"/>
    <dgm:cxn modelId="{A12E7B86-6339-4319-9A04-38812B8E86E9}" type="presParOf" srcId="{53B1AA42-CD67-492D-918B-0D8DF728C766}" destId="{37051746-1BD0-40C9-BBCD-60F1F23039C2}" srcOrd="3" destOrd="0" presId="urn:microsoft.com/office/officeart/2018/5/layout/IconCircleLabelList"/>
    <dgm:cxn modelId="{12E6E572-D708-4145-A1AC-CB1F432987BF}" type="presParOf" srcId="{893EB3DA-680D-4EA3-A5F6-A8AA4BB11704}" destId="{AFD9292A-221D-449C-AB99-A888A2DE2929}" srcOrd="9" destOrd="0" presId="urn:microsoft.com/office/officeart/2018/5/layout/IconCircleLabelList"/>
    <dgm:cxn modelId="{D7FE6300-CB20-42F1-9D78-52697D92AD6D}" type="presParOf" srcId="{893EB3DA-680D-4EA3-A5F6-A8AA4BB11704}" destId="{A64C6911-B5B2-4AF0-B28A-97B8FE61BA45}" srcOrd="10" destOrd="0" presId="urn:microsoft.com/office/officeart/2018/5/layout/IconCircleLabelList"/>
    <dgm:cxn modelId="{02D37FE2-4BE9-4E98-8D6D-9D231D714BFF}" type="presParOf" srcId="{A64C6911-B5B2-4AF0-B28A-97B8FE61BA45}" destId="{A94E6A15-361D-4AF9-AAF8-F0CBC54F8274}" srcOrd="0" destOrd="0" presId="urn:microsoft.com/office/officeart/2018/5/layout/IconCircleLabelList"/>
    <dgm:cxn modelId="{0DF86A20-0136-4126-B13B-0CEA72F80588}" type="presParOf" srcId="{A64C6911-B5B2-4AF0-B28A-97B8FE61BA45}" destId="{4CE35C98-8595-42F7-B68E-46AF040B8D84}" srcOrd="1" destOrd="0" presId="urn:microsoft.com/office/officeart/2018/5/layout/IconCircleLabelList"/>
    <dgm:cxn modelId="{BA6960C4-860F-4532-B585-25EB99683822}" type="presParOf" srcId="{A64C6911-B5B2-4AF0-B28A-97B8FE61BA45}" destId="{A89CB69E-5AD1-4ACB-B6A3-F04CE310428F}" srcOrd="2" destOrd="0" presId="urn:microsoft.com/office/officeart/2018/5/layout/IconCircleLabelList"/>
    <dgm:cxn modelId="{93E88762-9450-481F-9839-8F8B1E9107B9}" type="presParOf" srcId="{A64C6911-B5B2-4AF0-B28A-97B8FE61BA45}" destId="{F1108D6D-1EED-4260-A72C-3F63BC660704}"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CBA321-C4CB-486B-9D66-838C71AD3377}" type="doc">
      <dgm:prSet loTypeId="urn:microsoft.com/office/officeart/2008/layout/LinedList" loCatId="list" qsTypeId="urn:microsoft.com/office/officeart/2005/8/quickstyle/simple1" qsCatId="simple" csTypeId="urn:microsoft.com/office/officeart/2005/8/colors/colorful2" csCatId="colorful"/>
      <dgm:spPr/>
      <dgm:t>
        <a:bodyPr/>
        <a:lstStyle/>
        <a:p>
          <a:endParaRPr lang="en-US"/>
        </a:p>
      </dgm:t>
    </dgm:pt>
    <dgm:pt modelId="{BFE874DD-BFF5-43F9-A710-5B979BEB944D}">
      <dgm:prSet/>
      <dgm:spPr/>
      <dgm:t>
        <a:bodyPr/>
        <a:lstStyle/>
        <a:p>
          <a:r>
            <a:rPr lang="en-US"/>
            <a:t>Great divide between those who are driven to help others and improve lives vs. those who say that people give for some personal benefit such as recognition, social position, or control. </a:t>
          </a:r>
        </a:p>
      </dgm:t>
    </dgm:pt>
    <dgm:pt modelId="{113E637D-B39D-40AB-9ED0-56F99E5904AA}" type="parTrans" cxnId="{F0B1303F-BFDA-4E11-9664-30C4CC124339}">
      <dgm:prSet/>
      <dgm:spPr/>
      <dgm:t>
        <a:bodyPr/>
        <a:lstStyle/>
        <a:p>
          <a:endParaRPr lang="en-US"/>
        </a:p>
      </dgm:t>
    </dgm:pt>
    <dgm:pt modelId="{AF48A860-8440-4489-9F19-0F746560D799}" type="sibTrans" cxnId="{F0B1303F-BFDA-4E11-9664-30C4CC124339}">
      <dgm:prSet/>
      <dgm:spPr/>
      <dgm:t>
        <a:bodyPr/>
        <a:lstStyle/>
        <a:p>
          <a:endParaRPr lang="en-US"/>
        </a:p>
      </dgm:t>
    </dgm:pt>
    <dgm:pt modelId="{DFCA2ABD-63E8-4BD1-84F9-E1A9347A32B0}">
      <dgm:prSet/>
      <dgm:spPr/>
      <dgm:t>
        <a:bodyPr/>
        <a:lstStyle/>
        <a:p>
          <a:r>
            <a:rPr lang="en-US"/>
            <a:t>1994 study by Russ Prince and Karen File classify donors by six motivational types </a:t>
          </a:r>
        </a:p>
      </dgm:t>
    </dgm:pt>
    <dgm:pt modelId="{F6033031-A311-44D0-8CBE-DDAA4BBE0CD9}" type="parTrans" cxnId="{D076CCE0-A93D-4655-B3EF-1B48E4668225}">
      <dgm:prSet/>
      <dgm:spPr/>
      <dgm:t>
        <a:bodyPr/>
        <a:lstStyle/>
        <a:p>
          <a:endParaRPr lang="en-US"/>
        </a:p>
      </dgm:t>
    </dgm:pt>
    <dgm:pt modelId="{5D60C47A-25E8-4969-82C0-DAE652AA2783}" type="sibTrans" cxnId="{D076CCE0-A93D-4655-B3EF-1B48E4668225}">
      <dgm:prSet/>
      <dgm:spPr/>
      <dgm:t>
        <a:bodyPr/>
        <a:lstStyle/>
        <a:p>
          <a:endParaRPr lang="en-US"/>
        </a:p>
      </dgm:t>
    </dgm:pt>
    <dgm:pt modelId="{9CFE2DA3-07D6-447F-BF04-B6D777B47587}" type="pres">
      <dgm:prSet presAssocID="{BDCBA321-C4CB-486B-9D66-838C71AD3377}" presName="vert0" presStyleCnt="0">
        <dgm:presLayoutVars>
          <dgm:dir/>
          <dgm:animOne val="branch"/>
          <dgm:animLvl val="lvl"/>
        </dgm:presLayoutVars>
      </dgm:prSet>
      <dgm:spPr/>
    </dgm:pt>
    <dgm:pt modelId="{32D85129-BE1A-41E4-A35F-53AE376AF611}" type="pres">
      <dgm:prSet presAssocID="{BFE874DD-BFF5-43F9-A710-5B979BEB944D}" presName="thickLine" presStyleLbl="alignNode1" presStyleIdx="0" presStyleCnt="2"/>
      <dgm:spPr/>
    </dgm:pt>
    <dgm:pt modelId="{9E8382A9-BF5D-4FA2-969A-76A5AE367C03}" type="pres">
      <dgm:prSet presAssocID="{BFE874DD-BFF5-43F9-A710-5B979BEB944D}" presName="horz1" presStyleCnt="0"/>
      <dgm:spPr/>
    </dgm:pt>
    <dgm:pt modelId="{C9841EB9-1C3E-4B8C-A2E4-D42E00F9570F}" type="pres">
      <dgm:prSet presAssocID="{BFE874DD-BFF5-43F9-A710-5B979BEB944D}" presName="tx1" presStyleLbl="revTx" presStyleIdx="0" presStyleCnt="2"/>
      <dgm:spPr/>
    </dgm:pt>
    <dgm:pt modelId="{81E07EE6-4C10-4108-89B1-5468ED5984C6}" type="pres">
      <dgm:prSet presAssocID="{BFE874DD-BFF5-43F9-A710-5B979BEB944D}" presName="vert1" presStyleCnt="0"/>
      <dgm:spPr/>
    </dgm:pt>
    <dgm:pt modelId="{E42E2A49-F7DF-4A6B-B179-23B58391129F}" type="pres">
      <dgm:prSet presAssocID="{DFCA2ABD-63E8-4BD1-84F9-E1A9347A32B0}" presName="thickLine" presStyleLbl="alignNode1" presStyleIdx="1" presStyleCnt="2"/>
      <dgm:spPr/>
    </dgm:pt>
    <dgm:pt modelId="{55A7585A-6354-4C5B-B85A-86F9A5A0F2A9}" type="pres">
      <dgm:prSet presAssocID="{DFCA2ABD-63E8-4BD1-84F9-E1A9347A32B0}" presName="horz1" presStyleCnt="0"/>
      <dgm:spPr/>
    </dgm:pt>
    <dgm:pt modelId="{8B1686A1-8B41-4B25-82CA-41675F42EEDB}" type="pres">
      <dgm:prSet presAssocID="{DFCA2ABD-63E8-4BD1-84F9-E1A9347A32B0}" presName="tx1" presStyleLbl="revTx" presStyleIdx="1" presStyleCnt="2"/>
      <dgm:spPr/>
    </dgm:pt>
    <dgm:pt modelId="{46F61F6B-79F8-465F-B86F-62083D0BC917}" type="pres">
      <dgm:prSet presAssocID="{DFCA2ABD-63E8-4BD1-84F9-E1A9347A32B0}" presName="vert1" presStyleCnt="0"/>
      <dgm:spPr/>
    </dgm:pt>
  </dgm:ptLst>
  <dgm:cxnLst>
    <dgm:cxn modelId="{0518E21A-F9A2-437C-93AE-BC89DAA6F574}" type="presOf" srcId="{DFCA2ABD-63E8-4BD1-84F9-E1A9347A32B0}" destId="{8B1686A1-8B41-4B25-82CA-41675F42EEDB}" srcOrd="0" destOrd="0" presId="urn:microsoft.com/office/officeart/2008/layout/LinedList"/>
    <dgm:cxn modelId="{3D5D903D-9A45-4542-94CF-1302EE5206E3}" type="presOf" srcId="{BFE874DD-BFF5-43F9-A710-5B979BEB944D}" destId="{C9841EB9-1C3E-4B8C-A2E4-D42E00F9570F}" srcOrd="0" destOrd="0" presId="urn:microsoft.com/office/officeart/2008/layout/LinedList"/>
    <dgm:cxn modelId="{F0B1303F-BFDA-4E11-9664-30C4CC124339}" srcId="{BDCBA321-C4CB-486B-9D66-838C71AD3377}" destId="{BFE874DD-BFF5-43F9-A710-5B979BEB944D}" srcOrd="0" destOrd="0" parTransId="{113E637D-B39D-40AB-9ED0-56F99E5904AA}" sibTransId="{AF48A860-8440-4489-9F19-0F746560D799}"/>
    <dgm:cxn modelId="{D076CCE0-A93D-4655-B3EF-1B48E4668225}" srcId="{BDCBA321-C4CB-486B-9D66-838C71AD3377}" destId="{DFCA2ABD-63E8-4BD1-84F9-E1A9347A32B0}" srcOrd="1" destOrd="0" parTransId="{F6033031-A311-44D0-8CBE-DDAA4BBE0CD9}" sibTransId="{5D60C47A-25E8-4969-82C0-DAE652AA2783}"/>
    <dgm:cxn modelId="{09CB21F7-8B1A-454B-9CB3-45EFE4C90607}" type="presOf" srcId="{BDCBA321-C4CB-486B-9D66-838C71AD3377}" destId="{9CFE2DA3-07D6-447F-BF04-B6D777B47587}" srcOrd="0" destOrd="0" presId="urn:microsoft.com/office/officeart/2008/layout/LinedList"/>
    <dgm:cxn modelId="{E5355D0E-EF09-4F0F-9820-8E69180AF5F2}" type="presParOf" srcId="{9CFE2DA3-07D6-447F-BF04-B6D777B47587}" destId="{32D85129-BE1A-41E4-A35F-53AE376AF611}" srcOrd="0" destOrd="0" presId="urn:microsoft.com/office/officeart/2008/layout/LinedList"/>
    <dgm:cxn modelId="{7B58B893-B10B-456B-83DE-A02325F136B0}" type="presParOf" srcId="{9CFE2DA3-07D6-447F-BF04-B6D777B47587}" destId="{9E8382A9-BF5D-4FA2-969A-76A5AE367C03}" srcOrd="1" destOrd="0" presId="urn:microsoft.com/office/officeart/2008/layout/LinedList"/>
    <dgm:cxn modelId="{40708B3C-9F03-4E5B-A469-D862ECDC8D33}" type="presParOf" srcId="{9E8382A9-BF5D-4FA2-969A-76A5AE367C03}" destId="{C9841EB9-1C3E-4B8C-A2E4-D42E00F9570F}" srcOrd="0" destOrd="0" presId="urn:microsoft.com/office/officeart/2008/layout/LinedList"/>
    <dgm:cxn modelId="{96D61938-3492-447D-B0C5-26AFC264D3D3}" type="presParOf" srcId="{9E8382A9-BF5D-4FA2-969A-76A5AE367C03}" destId="{81E07EE6-4C10-4108-89B1-5468ED5984C6}" srcOrd="1" destOrd="0" presId="urn:microsoft.com/office/officeart/2008/layout/LinedList"/>
    <dgm:cxn modelId="{9C26B429-7424-4166-AF86-3FDA868E8F8C}" type="presParOf" srcId="{9CFE2DA3-07D6-447F-BF04-B6D777B47587}" destId="{E42E2A49-F7DF-4A6B-B179-23B58391129F}" srcOrd="2" destOrd="0" presId="urn:microsoft.com/office/officeart/2008/layout/LinedList"/>
    <dgm:cxn modelId="{6CE2D536-1AAD-4A49-903E-1FF602B37058}" type="presParOf" srcId="{9CFE2DA3-07D6-447F-BF04-B6D777B47587}" destId="{55A7585A-6354-4C5B-B85A-86F9A5A0F2A9}" srcOrd="3" destOrd="0" presId="urn:microsoft.com/office/officeart/2008/layout/LinedList"/>
    <dgm:cxn modelId="{8B43007C-E857-48E4-82B7-C985955584E8}" type="presParOf" srcId="{55A7585A-6354-4C5B-B85A-86F9A5A0F2A9}" destId="{8B1686A1-8B41-4B25-82CA-41675F42EEDB}" srcOrd="0" destOrd="0" presId="urn:microsoft.com/office/officeart/2008/layout/LinedList"/>
    <dgm:cxn modelId="{0A1D67BF-8126-43AF-9AEC-11098C0CFEED}" type="presParOf" srcId="{55A7585A-6354-4C5B-B85A-86F9A5A0F2A9}" destId="{46F61F6B-79F8-465F-B86F-62083D0BC91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C76AAE-5EB7-4039-BC3B-B2044B701273}" type="doc">
      <dgm:prSet loTypeId="urn:microsoft.com/office/officeart/2016/7/layout/VerticalDownArrowProcess" loCatId="process" qsTypeId="urn:microsoft.com/office/officeart/2005/8/quickstyle/simple1" qsCatId="simple" csTypeId="urn:microsoft.com/office/officeart/2005/8/colors/colorful2" csCatId="colorful"/>
      <dgm:spPr/>
      <dgm:t>
        <a:bodyPr/>
        <a:lstStyle/>
        <a:p>
          <a:endParaRPr lang="en-US"/>
        </a:p>
      </dgm:t>
    </dgm:pt>
    <dgm:pt modelId="{8010F0E0-773F-48F7-8422-94EA73E52883}">
      <dgm:prSet/>
      <dgm:spPr/>
      <dgm:t>
        <a:bodyPr/>
        <a:lstStyle/>
        <a:p>
          <a:r>
            <a:rPr lang="en-US"/>
            <a:t>Assess</a:t>
          </a:r>
        </a:p>
      </dgm:t>
    </dgm:pt>
    <dgm:pt modelId="{C3475072-0A78-4842-A2ED-E769C0AF58EA}" type="parTrans" cxnId="{25A19C1A-8F9D-485E-BE99-930375EEB976}">
      <dgm:prSet/>
      <dgm:spPr/>
      <dgm:t>
        <a:bodyPr/>
        <a:lstStyle/>
        <a:p>
          <a:endParaRPr lang="en-US"/>
        </a:p>
      </dgm:t>
    </dgm:pt>
    <dgm:pt modelId="{0BB52D26-32DB-4BC6-A131-8FBE9B362E37}" type="sibTrans" cxnId="{25A19C1A-8F9D-485E-BE99-930375EEB976}">
      <dgm:prSet/>
      <dgm:spPr/>
      <dgm:t>
        <a:bodyPr/>
        <a:lstStyle/>
        <a:p>
          <a:endParaRPr lang="en-US"/>
        </a:p>
      </dgm:t>
    </dgm:pt>
    <dgm:pt modelId="{85632F03-0C76-4DDE-ADAB-02247C6AE38D}">
      <dgm:prSet/>
      <dgm:spPr/>
      <dgm:t>
        <a:bodyPr/>
        <a:lstStyle/>
        <a:p>
          <a:r>
            <a:rPr lang="en-US"/>
            <a:t>Assess the need for volunteers</a:t>
          </a:r>
        </a:p>
      </dgm:t>
    </dgm:pt>
    <dgm:pt modelId="{DE03DDD2-99DE-4D61-BAF9-52A18B21348D}" type="parTrans" cxnId="{E8226D2D-0892-4A6A-83FB-EBFCD5D83565}">
      <dgm:prSet/>
      <dgm:spPr/>
      <dgm:t>
        <a:bodyPr/>
        <a:lstStyle/>
        <a:p>
          <a:endParaRPr lang="en-US"/>
        </a:p>
      </dgm:t>
    </dgm:pt>
    <dgm:pt modelId="{6ACB1F8A-6E29-40B1-8348-46321936D59C}" type="sibTrans" cxnId="{E8226D2D-0892-4A6A-83FB-EBFCD5D83565}">
      <dgm:prSet/>
      <dgm:spPr/>
      <dgm:t>
        <a:bodyPr/>
        <a:lstStyle/>
        <a:p>
          <a:endParaRPr lang="en-US"/>
        </a:p>
      </dgm:t>
    </dgm:pt>
    <dgm:pt modelId="{891B7682-ED80-49F9-AB72-42FA02F9BA90}">
      <dgm:prSet/>
      <dgm:spPr/>
      <dgm:t>
        <a:bodyPr/>
        <a:lstStyle/>
        <a:p>
          <a:r>
            <a:rPr lang="en-US"/>
            <a:t>Determine</a:t>
          </a:r>
        </a:p>
      </dgm:t>
    </dgm:pt>
    <dgm:pt modelId="{48E77E5A-DECF-4337-85F4-E0DDCBD9285E}" type="parTrans" cxnId="{76343848-16BA-4157-BDEE-7E4896A54B90}">
      <dgm:prSet/>
      <dgm:spPr/>
      <dgm:t>
        <a:bodyPr/>
        <a:lstStyle/>
        <a:p>
          <a:endParaRPr lang="en-US"/>
        </a:p>
      </dgm:t>
    </dgm:pt>
    <dgm:pt modelId="{7CD47C23-6AE4-49CF-9680-1C570F50C18D}" type="sibTrans" cxnId="{76343848-16BA-4157-BDEE-7E4896A54B90}">
      <dgm:prSet/>
      <dgm:spPr/>
      <dgm:t>
        <a:bodyPr/>
        <a:lstStyle/>
        <a:p>
          <a:endParaRPr lang="en-US"/>
        </a:p>
      </dgm:t>
    </dgm:pt>
    <dgm:pt modelId="{32E9878B-35DD-4427-B5E4-650875D1DC21}">
      <dgm:prSet/>
      <dgm:spPr/>
      <dgm:t>
        <a:bodyPr/>
        <a:lstStyle/>
        <a:p>
          <a:r>
            <a:rPr lang="en-US"/>
            <a:t>Determine the structure of the volunteer program</a:t>
          </a:r>
        </a:p>
      </dgm:t>
    </dgm:pt>
    <dgm:pt modelId="{176FAABB-7750-4654-B377-3681C7E8CC1B}" type="parTrans" cxnId="{416BBBD1-E91D-49B3-AB6C-3CBBEBCC8978}">
      <dgm:prSet/>
      <dgm:spPr/>
      <dgm:t>
        <a:bodyPr/>
        <a:lstStyle/>
        <a:p>
          <a:endParaRPr lang="en-US"/>
        </a:p>
      </dgm:t>
    </dgm:pt>
    <dgm:pt modelId="{934E092E-EF67-4F09-8317-2182E2AE8233}" type="sibTrans" cxnId="{416BBBD1-E91D-49B3-AB6C-3CBBEBCC8978}">
      <dgm:prSet/>
      <dgm:spPr/>
      <dgm:t>
        <a:bodyPr/>
        <a:lstStyle/>
        <a:p>
          <a:endParaRPr lang="en-US"/>
        </a:p>
      </dgm:t>
    </dgm:pt>
    <dgm:pt modelId="{33015B30-AC06-4069-A20F-2A6335DDDF03}">
      <dgm:prSet/>
      <dgm:spPr/>
      <dgm:t>
        <a:bodyPr/>
        <a:lstStyle/>
        <a:p>
          <a:r>
            <a:rPr lang="en-US"/>
            <a:t>Develop</a:t>
          </a:r>
        </a:p>
      </dgm:t>
    </dgm:pt>
    <dgm:pt modelId="{693A7E47-D4E0-445C-8BD9-27F54B36276B}" type="parTrans" cxnId="{A1901B82-790C-437C-A127-372D1A21BFB5}">
      <dgm:prSet/>
      <dgm:spPr/>
      <dgm:t>
        <a:bodyPr/>
        <a:lstStyle/>
        <a:p>
          <a:endParaRPr lang="en-US"/>
        </a:p>
      </dgm:t>
    </dgm:pt>
    <dgm:pt modelId="{9AB43DE2-98E2-4844-828C-5E23E2A2426B}" type="sibTrans" cxnId="{A1901B82-790C-437C-A127-372D1A21BFB5}">
      <dgm:prSet/>
      <dgm:spPr/>
      <dgm:t>
        <a:bodyPr/>
        <a:lstStyle/>
        <a:p>
          <a:endParaRPr lang="en-US"/>
        </a:p>
      </dgm:t>
    </dgm:pt>
    <dgm:pt modelId="{6DD43860-BE8E-41A6-B604-10F11CF514E0}">
      <dgm:prSet/>
      <dgm:spPr/>
      <dgm:t>
        <a:bodyPr/>
        <a:lstStyle/>
        <a:p>
          <a:r>
            <a:rPr lang="en-US"/>
            <a:t>Develop volunteer job descriptions</a:t>
          </a:r>
        </a:p>
      </dgm:t>
    </dgm:pt>
    <dgm:pt modelId="{682B8C6E-2B01-4D27-9035-3B55A25A2DD9}" type="parTrans" cxnId="{792FA175-D4CC-4606-AD5F-764EA13DCAF6}">
      <dgm:prSet/>
      <dgm:spPr/>
      <dgm:t>
        <a:bodyPr/>
        <a:lstStyle/>
        <a:p>
          <a:endParaRPr lang="en-US"/>
        </a:p>
      </dgm:t>
    </dgm:pt>
    <dgm:pt modelId="{AEA3AE56-B776-4EF5-9A25-7EFD9DC9BE4D}" type="sibTrans" cxnId="{792FA175-D4CC-4606-AD5F-764EA13DCAF6}">
      <dgm:prSet/>
      <dgm:spPr/>
      <dgm:t>
        <a:bodyPr/>
        <a:lstStyle/>
        <a:p>
          <a:endParaRPr lang="en-US"/>
        </a:p>
      </dgm:t>
    </dgm:pt>
    <dgm:pt modelId="{70605DBD-A1B2-451A-9698-C5D5307D26A4}">
      <dgm:prSet/>
      <dgm:spPr/>
      <dgm:t>
        <a:bodyPr/>
        <a:lstStyle/>
        <a:p>
          <a:r>
            <a:rPr lang="en-US"/>
            <a:t>Develop</a:t>
          </a:r>
        </a:p>
      </dgm:t>
    </dgm:pt>
    <dgm:pt modelId="{76DB0C8A-C19A-4B60-8651-1E417C44C1E5}" type="parTrans" cxnId="{D3895EA4-F271-4FFD-9B79-B77A30781E68}">
      <dgm:prSet/>
      <dgm:spPr/>
      <dgm:t>
        <a:bodyPr/>
        <a:lstStyle/>
        <a:p>
          <a:endParaRPr lang="en-US"/>
        </a:p>
      </dgm:t>
    </dgm:pt>
    <dgm:pt modelId="{59AF7B0D-B207-4992-853C-F1E5D1DF388C}" type="sibTrans" cxnId="{D3895EA4-F271-4FFD-9B79-B77A30781E68}">
      <dgm:prSet/>
      <dgm:spPr/>
      <dgm:t>
        <a:bodyPr/>
        <a:lstStyle/>
        <a:p>
          <a:endParaRPr lang="en-US"/>
        </a:p>
      </dgm:t>
    </dgm:pt>
    <dgm:pt modelId="{C61E2C8E-6E9F-49BE-A196-596BAC8966D4}">
      <dgm:prSet/>
      <dgm:spPr/>
      <dgm:t>
        <a:bodyPr/>
        <a:lstStyle/>
        <a:p>
          <a:r>
            <a:rPr lang="en-US"/>
            <a:t>Develop formal volunteer policies</a:t>
          </a:r>
        </a:p>
      </dgm:t>
    </dgm:pt>
    <dgm:pt modelId="{7202AB85-4F81-4D6D-A191-AEFBEB72207E}" type="parTrans" cxnId="{28DD7FBD-E3DF-4BA7-A02B-FC88A0CD5751}">
      <dgm:prSet/>
      <dgm:spPr/>
      <dgm:t>
        <a:bodyPr/>
        <a:lstStyle/>
        <a:p>
          <a:endParaRPr lang="en-US"/>
        </a:p>
      </dgm:t>
    </dgm:pt>
    <dgm:pt modelId="{6940612A-45B7-43F3-9DB2-509B8521D9DB}" type="sibTrans" cxnId="{28DD7FBD-E3DF-4BA7-A02B-FC88A0CD5751}">
      <dgm:prSet/>
      <dgm:spPr/>
      <dgm:t>
        <a:bodyPr/>
        <a:lstStyle/>
        <a:p>
          <a:endParaRPr lang="en-US"/>
        </a:p>
      </dgm:t>
    </dgm:pt>
    <dgm:pt modelId="{FB1A555B-345B-4C21-B325-1EF52676AB23}">
      <dgm:prSet/>
      <dgm:spPr/>
      <dgm:t>
        <a:bodyPr/>
        <a:lstStyle/>
        <a:p>
          <a:r>
            <a:rPr lang="en-US"/>
            <a:t>Provide</a:t>
          </a:r>
        </a:p>
      </dgm:t>
    </dgm:pt>
    <dgm:pt modelId="{1F62FAE0-BC23-4893-AF6E-E98EDD01CC49}" type="parTrans" cxnId="{B1B21732-32E7-432D-AC28-137E2850E74C}">
      <dgm:prSet/>
      <dgm:spPr/>
      <dgm:t>
        <a:bodyPr/>
        <a:lstStyle/>
        <a:p>
          <a:endParaRPr lang="en-US"/>
        </a:p>
      </dgm:t>
    </dgm:pt>
    <dgm:pt modelId="{3C1289B6-ECAD-4C5E-A81A-358D66D8B772}" type="sibTrans" cxnId="{B1B21732-32E7-432D-AC28-137E2850E74C}">
      <dgm:prSet/>
      <dgm:spPr/>
      <dgm:t>
        <a:bodyPr/>
        <a:lstStyle/>
        <a:p>
          <a:endParaRPr lang="en-US"/>
        </a:p>
      </dgm:t>
    </dgm:pt>
    <dgm:pt modelId="{7968B53A-A6EA-47DE-9177-A61899E40D12}">
      <dgm:prSet/>
      <dgm:spPr/>
      <dgm:t>
        <a:bodyPr/>
        <a:lstStyle/>
        <a:p>
          <a:r>
            <a:rPr lang="en-US"/>
            <a:t>Provide a sufficient budget and personnel to manage the volunteer program</a:t>
          </a:r>
        </a:p>
      </dgm:t>
    </dgm:pt>
    <dgm:pt modelId="{E1CC0707-5267-491D-A588-F2A27488A317}" type="parTrans" cxnId="{217AC5DD-803C-4EE3-B32D-48C88FF93771}">
      <dgm:prSet/>
      <dgm:spPr/>
      <dgm:t>
        <a:bodyPr/>
        <a:lstStyle/>
        <a:p>
          <a:endParaRPr lang="en-US"/>
        </a:p>
      </dgm:t>
    </dgm:pt>
    <dgm:pt modelId="{4F644B3A-760F-47CB-8479-DABC369867AB}" type="sibTrans" cxnId="{217AC5DD-803C-4EE3-B32D-48C88FF93771}">
      <dgm:prSet/>
      <dgm:spPr/>
      <dgm:t>
        <a:bodyPr/>
        <a:lstStyle/>
        <a:p>
          <a:endParaRPr lang="en-US"/>
        </a:p>
      </dgm:t>
    </dgm:pt>
    <dgm:pt modelId="{701AE2F8-9C99-410D-89DE-4E64D92C7827}">
      <dgm:prSet/>
      <dgm:spPr/>
      <dgm:t>
        <a:bodyPr/>
        <a:lstStyle/>
        <a:p>
          <a:r>
            <a:rPr lang="en-US"/>
            <a:t>Recruit and hire</a:t>
          </a:r>
        </a:p>
      </dgm:t>
    </dgm:pt>
    <dgm:pt modelId="{7E214D83-5812-453D-967F-386F30294CF3}" type="parTrans" cxnId="{14AE8CAB-8627-46EB-AA94-A7010751FF5E}">
      <dgm:prSet/>
      <dgm:spPr/>
      <dgm:t>
        <a:bodyPr/>
        <a:lstStyle/>
        <a:p>
          <a:endParaRPr lang="en-US"/>
        </a:p>
      </dgm:t>
    </dgm:pt>
    <dgm:pt modelId="{CCAD6B3D-5A40-4671-ADE1-CCB04D67D853}" type="sibTrans" cxnId="{14AE8CAB-8627-46EB-AA94-A7010751FF5E}">
      <dgm:prSet/>
      <dgm:spPr/>
      <dgm:t>
        <a:bodyPr/>
        <a:lstStyle/>
        <a:p>
          <a:endParaRPr lang="en-US"/>
        </a:p>
      </dgm:t>
    </dgm:pt>
    <dgm:pt modelId="{EB3794FA-3EC6-43E2-8D9B-33AF70870C00}">
      <dgm:prSet/>
      <dgm:spPr/>
      <dgm:t>
        <a:bodyPr/>
        <a:lstStyle/>
        <a:p>
          <a:r>
            <a:rPr lang="en-US"/>
            <a:t>Recruit and hire volunteers as if they were employees</a:t>
          </a:r>
        </a:p>
      </dgm:t>
    </dgm:pt>
    <dgm:pt modelId="{ED6BFD11-9440-4366-93F1-1AEBE9CD60DE}" type="parTrans" cxnId="{4FD7F50B-13A8-430C-8851-5CFDFE0D65F6}">
      <dgm:prSet/>
      <dgm:spPr/>
      <dgm:t>
        <a:bodyPr/>
        <a:lstStyle/>
        <a:p>
          <a:endParaRPr lang="en-US"/>
        </a:p>
      </dgm:t>
    </dgm:pt>
    <dgm:pt modelId="{31AA8895-F305-49C8-A334-4FBC53AFDE22}" type="sibTrans" cxnId="{4FD7F50B-13A8-430C-8851-5CFDFE0D65F6}">
      <dgm:prSet/>
      <dgm:spPr/>
      <dgm:t>
        <a:bodyPr/>
        <a:lstStyle/>
        <a:p>
          <a:endParaRPr lang="en-US"/>
        </a:p>
      </dgm:t>
    </dgm:pt>
    <dgm:pt modelId="{AF4126D6-F40C-4637-82A1-831026FF3E67}">
      <dgm:prSet/>
      <dgm:spPr/>
      <dgm:t>
        <a:bodyPr/>
        <a:lstStyle/>
        <a:p>
          <a:r>
            <a:rPr lang="en-US"/>
            <a:t>Provide</a:t>
          </a:r>
        </a:p>
      </dgm:t>
    </dgm:pt>
    <dgm:pt modelId="{95BE1CCE-9C92-4D94-96BE-CE716620DC46}" type="parTrans" cxnId="{62B69B2D-7185-4D4C-83AB-6840ED9FBE83}">
      <dgm:prSet/>
      <dgm:spPr/>
      <dgm:t>
        <a:bodyPr/>
        <a:lstStyle/>
        <a:p>
          <a:endParaRPr lang="en-US"/>
        </a:p>
      </dgm:t>
    </dgm:pt>
    <dgm:pt modelId="{396AD0A7-2159-40C4-BFDB-EE42474F4499}" type="sibTrans" cxnId="{62B69B2D-7185-4D4C-83AB-6840ED9FBE83}">
      <dgm:prSet/>
      <dgm:spPr/>
      <dgm:t>
        <a:bodyPr/>
        <a:lstStyle/>
        <a:p>
          <a:endParaRPr lang="en-US"/>
        </a:p>
      </dgm:t>
    </dgm:pt>
    <dgm:pt modelId="{3CA78E26-2528-4F4A-BEFE-ED6A9FA0F888}">
      <dgm:prSet/>
      <dgm:spPr/>
      <dgm:t>
        <a:bodyPr/>
        <a:lstStyle/>
        <a:p>
          <a:r>
            <a:rPr lang="en-US"/>
            <a:t>Provide orientation and training to volunteers</a:t>
          </a:r>
        </a:p>
      </dgm:t>
    </dgm:pt>
    <dgm:pt modelId="{F4D68547-9973-4744-AA68-E5F4B72B3E8A}" type="parTrans" cxnId="{519A089B-B324-4CB5-BB16-28626AEC6372}">
      <dgm:prSet/>
      <dgm:spPr/>
      <dgm:t>
        <a:bodyPr/>
        <a:lstStyle/>
        <a:p>
          <a:endParaRPr lang="en-US"/>
        </a:p>
      </dgm:t>
    </dgm:pt>
    <dgm:pt modelId="{DD8D6B27-60B9-4581-AAF0-24D5B05BEDA4}" type="sibTrans" cxnId="{519A089B-B324-4CB5-BB16-28626AEC6372}">
      <dgm:prSet/>
      <dgm:spPr/>
      <dgm:t>
        <a:bodyPr/>
        <a:lstStyle/>
        <a:p>
          <a:endParaRPr lang="en-US"/>
        </a:p>
      </dgm:t>
    </dgm:pt>
    <dgm:pt modelId="{9D90A5CD-A514-4598-B4B8-EEF90346DF43}">
      <dgm:prSet/>
      <dgm:spPr/>
      <dgm:t>
        <a:bodyPr/>
        <a:lstStyle/>
        <a:p>
          <a:r>
            <a:rPr lang="en-US"/>
            <a:t>Set</a:t>
          </a:r>
        </a:p>
      </dgm:t>
    </dgm:pt>
    <dgm:pt modelId="{B807CD02-4BEF-423E-BCC5-E077F12B59A2}" type="parTrans" cxnId="{03B90F92-93F3-4C7B-B388-97938A4B9021}">
      <dgm:prSet/>
      <dgm:spPr/>
      <dgm:t>
        <a:bodyPr/>
        <a:lstStyle/>
        <a:p>
          <a:endParaRPr lang="en-US"/>
        </a:p>
      </dgm:t>
    </dgm:pt>
    <dgm:pt modelId="{400A96B4-8491-41D0-A228-E7B6FA3CA960}" type="sibTrans" cxnId="{03B90F92-93F3-4C7B-B388-97938A4B9021}">
      <dgm:prSet/>
      <dgm:spPr/>
      <dgm:t>
        <a:bodyPr/>
        <a:lstStyle/>
        <a:p>
          <a:endParaRPr lang="en-US"/>
        </a:p>
      </dgm:t>
    </dgm:pt>
    <dgm:pt modelId="{B15FC8AE-B681-4D52-97BB-A2E66EE4BCB9}">
      <dgm:prSet/>
      <dgm:spPr/>
      <dgm:t>
        <a:bodyPr/>
        <a:lstStyle/>
        <a:p>
          <a:r>
            <a:rPr lang="en-US"/>
            <a:t>Set clear goals, evaluate performance and recognize achievement</a:t>
          </a:r>
        </a:p>
      </dgm:t>
    </dgm:pt>
    <dgm:pt modelId="{3944C997-7A5D-4C1B-865C-51F1EFA81F7F}" type="parTrans" cxnId="{FB9D4A08-4D4C-493A-AB00-7CD7A35D8820}">
      <dgm:prSet/>
      <dgm:spPr/>
      <dgm:t>
        <a:bodyPr/>
        <a:lstStyle/>
        <a:p>
          <a:endParaRPr lang="en-US"/>
        </a:p>
      </dgm:t>
    </dgm:pt>
    <dgm:pt modelId="{A2090CAC-3FD6-4A11-B889-B83B4D2E3950}" type="sibTrans" cxnId="{FB9D4A08-4D4C-493A-AB00-7CD7A35D8820}">
      <dgm:prSet/>
      <dgm:spPr/>
      <dgm:t>
        <a:bodyPr/>
        <a:lstStyle/>
        <a:p>
          <a:endParaRPr lang="en-US"/>
        </a:p>
      </dgm:t>
    </dgm:pt>
    <dgm:pt modelId="{E3C3E83B-14B4-4F1E-97D5-472B22F244F7}" type="pres">
      <dgm:prSet presAssocID="{9EC76AAE-5EB7-4039-BC3B-B2044B701273}" presName="Name0" presStyleCnt="0">
        <dgm:presLayoutVars>
          <dgm:dir/>
          <dgm:animLvl val="lvl"/>
          <dgm:resizeHandles val="exact"/>
        </dgm:presLayoutVars>
      </dgm:prSet>
      <dgm:spPr/>
    </dgm:pt>
    <dgm:pt modelId="{F31D278F-F00D-4518-A592-997055F99B51}" type="pres">
      <dgm:prSet presAssocID="{9D90A5CD-A514-4598-B4B8-EEF90346DF43}" presName="boxAndChildren" presStyleCnt="0"/>
      <dgm:spPr/>
    </dgm:pt>
    <dgm:pt modelId="{E9B4509C-123B-40F1-8188-E74C316D54AD}" type="pres">
      <dgm:prSet presAssocID="{9D90A5CD-A514-4598-B4B8-EEF90346DF43}" presName="parentTextBox" presStyleLbl="alignNode1" presStyleIdx="0" presStyleCnt="8"/>
      <dgm:spPr/>
    </dgm:pt>
    <dgm:pt modelId="{FE4FBC02-C112-4FE1-A124-051F7EC4CA63}" type="pres">
      <dgm:prSet presAssocID="{9D90A5CD-A514-4598-B4B8-EEF90346DF43}" presName="descendantBox" presStyleLbl="bgAccFollowNode1" presStyleIdx="0" presStyleCnt="8"/>
      <dgm:spPr/>
    </dgm:pt>
    <dgm:pt modelId="{CA1ACB4C-C2FC-4959-A6B7-9B9F2037F630}" type="pres">
      <dgm:prSet presAssocID="{396AD0A7-2159-40C4-BFDB-EE42474F4499}" presName="sp" presStyleCnt="0"/>
      <dgm:spPr/>
    </dgm:pt>
    <dgm:pt modelId="{37565240-86C7-4371-9DDE-D90B5E0F26D0}" type="pres">
      <dgm:prSet presAssocID="{AF4126D6-F40C-4637-82A1-831026FF3E67}" presName="arrowAndChildren" presStyleCnt="0"/>
      <dgm:spPr/>
    </dgm:pt>
    <dgm:pt modelId="{9624CDCD-39ED-4088-ABFC-A0ADD98E9ED3}" type="pres">
      <dgm:prSet presAssocID="{AF4126D6-F40C-4637-82A1-831026FF3E67}" presName="parentTextArrow" presStyleLbl="node1" presStyleIdx="0" presStyleCnt="0"/>
      <dgm:spPr/>
    </dgm:pt>
    <dgm:pt modelId="{C4526919-D376-4315-BB2E-C0224EDA7964}" type="pres">
      <dgm:prSet presAssocID="{AF4126D6-F40C-4637-82A1-831026FF3E67}" presName="arrow" presStyleLbl="alignNode1" presStyleIdx="1" presStyleCnt="8"/>
      <dgm:spPr/>
    </dgm:pt>
    <dgm:pt modelId="{D2E1952C-3512-45B6-AF43-F823B6276D89}" type="pres">
      <dgm:prSet presAssocID="{AF4126D6-F40C-4637-82A1-831026FF3E67}" presName="descendantArrow" presStyleLbl="bgAccFollowNode1" presStyleIdx="1" presStyleCnt="8"/>
      <dgm:spPr/>
    </dgm:pt>
    <dgm:pt modelId="{61EAC3F5-EC9E-4CA4-8285-CD8CB9961E45}" type="pres">
      <dgm:prSet presAssocID="{CCAD6B3D-5A40-4671-ADE1-CCB04D67D853}" presName="sp" presStyleCnt="0"/>
      <dgm:spPr/>
    </dgm:pt>
    <dgm:pt modelId="{0E5B99DB-0F0E-4E6A-A253-38F1E6D97F48}" type="pres">
      <dgm:prSet presAssocID="{701AE2F8-9C99-410D-89DE-4E64D92C7827}" presName="arrowAndChildren" presStyleCnt="0"/>
      <dgm:spPr/>
    </dgm:pt>
    <dgm:pt modelId="{411E10E5-22CD-4959-A3D4-19EA15218D35}" type="pres">
      <dgm:prSet presAssocID="{701AE2F8-9C99-410D-89DE-4E64D92C7827}" presName="parentTextArrow" presStyleLbl="node1" presStyleIdx="0" presStyleCnt="0"/>
      <dgm:spPr/>
    </dgm:pt>
    <dgm:pt modelId="{AAFDAC69-4206-4985-91FC-1130B7003E39}" type="pres">
      <dgm:prSet presAssocID="{701AE2F8-9C99-410D-89DE-4E64D92C7827}" presName="arrow" presStyleLbl="alignNode1" presStyleIdx="2" presStyleCnt="8"/>
      <dgm:spPr/>
    </dgm:pt>
    <dgm:pt modelId="{29B5C36E-F702-4C93-BD7A-DD2DB3661FD4}" type="pres">
      <dgm:prSet presAssocID="{701AE2F8-9C99-410D-89DE-4E64D92C7827}" presName="descendantArrow" presStyleLbl="bgAccFollowNode1" presStyleIdx="2" presStyleCnt="8"/>
      <dgm:spPr/>
    </dgm:pt>
    <dgm:pt modelId="{DF3022BC-5259-42B9-869B-F4D43D0F911A}" type="pres">
      <dgm:prSet presAssocID="{3C1289B6-ECAD-4C5E-A81A-358D66D8B772}" presName="sp" presStyleCnt="0"/>
      <dgm:spPr/>
    </dgm:pt>
    <dgm:pt modelId="{2A9785D6-B258-48E1-B335-0330D435018B}" type="pres">
      <dgm:prSet presAssocID="{FB1A555B-345B-4C21-B325-1EF52676AB23}" presName="arrowAndChildren" presStyleCnt="0"/>
      <dgm:spPr/>
    </dgm:pt>
    <dgm:pt modelId="{3A47E108-7CF3-4C4D-BBF7-02EA14DEBBFF}" type="pres">
      <dgm:prSet presAssocID="{FB1A555B-345B-4C21-B325-1EF52676AB23}" presName="parentTextArrow" presStyleLbl="node1" presStyleIdx="0" presStyleCnt="0"/>
      <dgm:spPr/>
    </dgm:pt>
    <dgm:pt modelId="{A40B7156-5676-4D05-8F13-79228CD5FCAF}" type="pres">
      <dgm:prSet presAssocID="{FB1A555B-345B-4C21-B325-1EF52676AB23}" presName="arrow" presStyleLbl="alignNode1" presStyleIdx="3" presStyleCnt="8"/>
      <dgm:spPr/>
    </dgm:pt>
    <dgm:pt modelId="{8A9F8745-ACB2-4132-A0F9-D4D84C883E86}" type="pres">
      <dgm:prSet presAssocID="{FB1A555B-345B-4C21-B325-1EF52676AB23}" presName="descendantArrow" presStyleLbl="bgAccFollowNode1" presStyleIdx="3" presStyleCnt="8"/>
      <dgm:spPr/>
    </dgm:pt>
    <dgm:pt modelId="{B9602F30-2D26-4F26-BBF9-DDD54214C694}" type="pres">
      <dgm:prSet presAssocID="{59AF7B0D-B207-4992-853C-F1E5D1DF388C}" presName="sp" presStyleCnt="0"/>
      <dgm:spPr/>
    </dgm:pt>
    <dgm:pt modelId="{9E732D48-9DE3-4377-8F47-DE056D80C004}" type="pres">
      <dgm:prSet presAssocID="{70605DBD-A1B2-451A-9698-C5D5307D26A4}" presName="arrowAndChildren" presStyleCnt="0"/>
      <dgm:spPr/>
    </dgm:pt>
    <dgm:pt modelId="{798D4DFE-0ED3-432E-8935-2821C1C206E0}" type="pres">
      <dgm:prSet presAssocID="{70605DBD-A1B2-451A-9698-C5D5307D26A4}" presName="parentTextArrow" presStyleLbl="node1" presStyleIdx="0" presStyleCnt="0"/>
      <dgm:spPr/>
    </dgm:pt>
    <dgm:pt modelId="{8C7ECC24-0405-4674-91C3-F1D82E574738}" type="pres">
      <dgm:prSet presAssocID="{70605DBD-A1B2-451A-9698-C5D5307D26A4}" presName="arrow" presStyleLbl="alignNode1" presStyleIdx="4" presStyleCnt="8"/>
      <dgm:spPr/>
    </dgm:pt>
    <dgm:pt modelId="{EA30E133-987C-4186-AD3B-E4C372BAF566}" type="pres">
      <dgm:prSet presAssocID="{70605DBD-A1B2-451A-9698-C5D5307D26A4}" presName="descendantArrow" presStyleLbl="bgAccFollowNode1" presStyleIdx="4" presStyleCnt="8"/>
      <dgm:spPr/>
    </dgm:pt>
    <dgm:pt modelId="{DA51A2CF-EE07-4156-AEA3-02804A147ECB}" type="pres">
      <dgm:prSet presAssocID="{9AB43DE2-98E2-4844-828C-5E23E2A2426B}" presName="sp" presStyleCnt="0"/>
      <dgm:spPr/>
    </dgm:pt>
    <dgm:pt modelId="{636A126C-FB0A-48C1-9010-D45F22B99AF3}" type="pres">
      <dgm:prSet presAssocID="{33015B30-AC06-4069-A20F-2A6335DDDF03}" presName="arrowAndChildren" presStyleCnt="0"/>
      <dgm:spPr/>
    </dgm:pt>
    <dgm:pt modelId="{A899FDC5-AC83-49FF-8983-7550A64F80C2}" type="pres">
      <dgm:prSet presAssocID="{33015B30-AC06-4069-A20F-2A6335DDDF03}" presName="parentTextArrow" presStyleLbl="node1" presStyleIdx="0" presStyleCnt="0"/>
      <dgm:spPr/>
    </dgm:pt>
    <dgm:pt modelId="{B48336FA-0321-4D49-A0ED-2C42ACD009B4}" type="pres">
      <dgm:prSet presAssocID="{33015B30-AC06-4069-A20F-2A6335DDDF03}" presName="arrow" presStyleLbl="alignNode1" presStyleIdx="5" presStyleCnt="8"/>
      <dgm:spPr/>
    </dgm:pt>
    <dgm:pt modelId="{CF6567C8-4900-4489-84F6-4FC5658F6E8E}" type="pres">
      <dgm:prSet presAssocID="{33015B30-AC06-4069-A20F-2A6335DDDF03}" presName="descendantArrow" presStyleLbl="bgAccFollowNode1" presStyleIdx="5" presStyleCnt="8"/>
      <dgm:spPr/>
    </dgm:pt>
    <dgm:pt modelId="{D703B93D-1773-450A-8951-2DE8FADFA154}" type="pres">
      <dgm:prSet presAssocID="{7CD47C23-6AE4-49CF-9680-1C570F50C18D}" presName="sp" presStyleCnt="0"/>
      <dgm:spPr/>
    </dgm:pt>
    <dgm:pt modelId="{405C0BD8-B0B8-4772-AB5F-17AA728F8E32}" type="pres">
      <dgm:prSet presAssocID="{891B7682-ED80-49F9-AB72-42FA02F9BA90}" presName="arrowAndChildren" presStyleCnt="0"/>
      <dgm:spPr/>
    </dgm:pt>
    <dgm:pt modelId="{DD718A59-8023-4001-8A2E-FA02B653F3E6}" type="pres">
      <dgm:prSet presAssocID="{891B7682-ED80-49F9-AB72-42FA02F9BA90}" presName="parentTextArrow" presStyleLbl="node1" presStyleIdx="0" presStyleCnt="0"/>
      <dgm:spPr/>
    </dgm:pt>
    <dgm:pt modelId="{00AAC07F-F40E-43F7-B528-996629A4B08C}" type="pres">
      <dgm:prSet presAssocID="{891B7682-ED80-49F9-AB72-42FA02F9BA90}" presName="arrow" presStyleLbl="alignNode1" presStyleIdx="6" presStyleCnt="8"/>
      <dgm:spPr/>
    </dgm:pt>
    <dgm:pt modelId="{057701A2-EA85-43BD-8C4F-71456E59BA49}" type="pres">
      <dgm:prSet presAssocID="{891B7682-ED80-49F9-AB72-42FA02F9BA90}" presName="descendantArrow" presStyleLbl="bgAccFollowNode1" presStyleIdx="6" presStyleCnt="8"/>
      <dgm:spPr/>
    </dgm:pt>
    <dgm:pt modelId="{8D4A0AEF-9428-4E89-84B4-A59F332A6A32}" type="pres">
      <dgm:prSet presAssocID="{0BB52D26-32DB-4BC6-A131-8FBE9B362E37}" presName="sp" presStyleCnt="0"/>
      <dgm:spPr/>
    </dgm:pt>
    <dgm:pt modelId="{52C2E217-C6CC-422D-94D6-088D2B14C6CC}" type="pres">
      <dgm:prSet presAssocID="{8010F0E0-773F-48F7-8422-94EA73E52883}" presName="arrowAndChildren" presStyleCnt="0"/>
      <dgm:spPr/>
    </dgm:pt>
    <dgm:pt modelId="{816C44F4-DB4D-4870-8EB6-F11BFBF5F0AF}" type="pres">
      <dgm:prSet presAssocID="{8010F0E0-773F-48F7-8422-94EA73E52883}" presName="parentTextArrow" presStyleLbl="node1" presStyleIdx="0" presStyleCnt="0"/>
      <dgm:spPr/>
    </dgm:pt>
    <dgm:pt modelId="{5891F82B-B17C-48B4-81AE-73979B41649A}" type="pres">
      <dgm:prSet presAssocID="{8010F0E0-773F-48F7-8422-94EA73E52883}" presName="arrow" presStyleLbl="alignNode1" presStyleIdx="7" presStyleCnt="8"/>
      <dgm:spPr/>
    </dgm:pt>
    <dgm:pt modelId="{7222BC2E-AEA7-47F4-937A-C3B2981DFBE3}" type="pres">
      <dgm:prSet presAssocID="{8010F0E0-773F-48F7-8422-94EA73E52883}" presName="descendantArrow" presStyleLbl="bgAccFollowNode1" presStyleIdx="7" presStyleCnt="8"/>
      <dgm:spPr/>
    </dgm:pt>
  </dgm:ptLst>
  <dgm:cxnLst>
    <dgm:cxn modelId="{65F8C506-2B1F-4FC9-A0B6-DDBC8C817E5F}" type="presOf" srcId="{7968B53A-A6EA-47DE-9177-A61899E40D12}" destId="{8A9F8745-ACB2-4132-A0F9-D4D84C883E86}" srcOrd="0" destOrd="0" presId="urn:microsoft.com/office/officeart/2016/7/layout/VerticalDownArrowProcess"/>
    <dgm:cxn modelId="{FB9D4A08-4D4C-493A-AB00-7CD7A35D8820}" srcId="{9D90A5CD-A514-4598-B4B8-EEF90346DF43}" destId="{B15FC8AE-B681-4D52-97BB-A2E66EE4BCB9}" srcOrd="0" destOrd="0" parTransId="{3944C997-7A5D-4C1B-865C-51F1EFA81F7F}" sibTransId="{A2090CAC-3FD6-4A11-B889-B83B4D2E3950}"/>
    <dgm:cxn modelId="{4FD7F50B-13A8-430C-8851-5CFDFE0D65F6}" srcId="{701AE2F8-9C99-410D-89DE-4E64D92C7827}" destId="{EB3794FA-3EC6-43E2-8D9B-33AF70870C00}" srcOrd="0" destOrd="0" parTransId="{ED6BFD11-9440-4366-93F1-1AEBE9CD60DE}" sibTransId="{31AA8895-F305-49C8-A334-4FBC53AFDE22}"/>
    <dgm:cxn modelId="{CF5FEC10-2BD6-40C7-AFCB-BD8EA94952F8}" type="presOf" srcId="{FB1A555B-345B-4C21-B325-1EF52676AB23}" destId="{A40B7156-5676-4D05-8F13-79228CD5FCAF}" srcOrd="1" destOrd="0" presId="urn:microsoft.com/office/officeart/2016/7/layout/VerticalDownArrowProcess"/>
    <dgm:cxn modelId="{25A19C1A-8F9D-485E-BE99-930375EEB976}" srcId="{9EC76AAE-5EB7-4039-BC3B-B2044B701273}" destId="{8010F0E0-773F-48F7-8422-94EA73E52883}" srcOrd="0" destOrd="0" parTransId="{C3475072-0A78-4842-A2ED-E769C0AF58EA}" sibTransId="{0BB52D26-32DB-4BC6-A131-8FBE9B362E37}"/>
    <dgm:cxn modelId="{1738B42B-96CF-418C-A8B2-025139FA21B4}" type="presOf" srcId="{8010F0E0-773F-48F7-8422-94EA73E52883}" destId="{816C44F4-DB4D-4870-8EB6-F11BFBF5F0AF}" srcOrd="0" destOrd="0" presId="urn:microsoft.com/office/officeart/2016/7/layout/VerticalDownArrowProcess"/>
    <dgm:cxn modelId="{E8226D2D-0892-4A6A-83FB-EBFCD5D83565}" srcId="{8010F0E0-773F-48F7-8422-94EA73E52883}" destId="{85632F03-0C76-4DDE-ADAB-02247C6AE38D}" srcOrd="0" destOrd="0" parTransId="{DE03DDD2-99DE-4D61-BAF9-52A18B21348D}" sibTransId="{6ACB1F8A-6E29-40B1-8348-46321936D59C}"/>
    <dgm:cxn modelId="{62B69B2D-7185-4D4C-83AB-6840ED9FBE83}" srcId="{9EC76AAE-5EB7-4039-BC3B-B2044B701273}" destId="{AF4126D6-F40C-4637-82A1-831026FF3E67}" srcOrd="6" destOrd="0" parTransId="{95BE1CCE-9C92-4D94-96BE-CE716620DC46}" sibTransId="{396AD0A7-2159-40C4-BFDB-EE42474F4499}"/>
    <dgm:cxn modelId="{8B6B452E-428C-4CFB-92B5-8EFB83DD9615}" type="presOf" srcId="{8010F0E0-773F-48F7-8422-94EA73E52883}" destId="{5891F82B-B17C-48B4-81AE-73979B41649A}" srcOrd="1" destOrd="0" presId="urn:microsoft.com/office/officeart/2016/7/layout/VerticalDownArrowProcess"/>
    <dgm:cxn modelId="{B1B21732-32E7-432D-AC28-137E2850E74C}" srcId="{9EC76AAE-5EB7-4039-BC3B-B2044B701273}" destId="{FB1A555B-345B-4C21-B325-1EF52676AB23}" srcOrd="4" destOrd="0" parTransId="{1F62FAE0-BC23-4893-AF6E-E98EDD01CC49}" sibTransId="{3C1289B6-ECAD-4C5E-A81A-358D66D8B772}"/>
    <dgm:cxn modelId="{0464593D-9AEA-49C5-8F34-3EECC6A5BEE6}" type="presOf" srcId="{B15FC8AE-B681-4D52-97BB-A2E66EE4BCB9}" destId="{FE4FBC02-C112-4FE1-A124-051F7EC4CA63}" srcOrd="0" destOrd="0" presId="urn:microsoft.com/office/officeart/2016/7/layout/VerticalDownArrowProcess"/>
    <dgm:cxn modelId="{4E62D741-440B-436A-BC9D-D3420519C471}" type="presOf" srcId="{AF4126D6-F40C-4637-82A1-831026FF3E67}" destId="{C4526919-D376-4315-BB2E-C0224EDA7964}" srcOrd="1" destOrd="0" presId="urn:microsoft.com/office/officeart/2016/7/layout/VerticalDownArrowProcess"/>
    <dgm:cxn modelId="{B629F542-F0F6-4C5D-B112-7246CA34A9CA}" type="presOf" srcId="{85632F03-0C76-4DDE-ADAB-02247C6AE38D}" destId="{7222BC2E-AEA7-47F4-937A-C3B2981DFBE3}" srcOrd="0" destOrd="0" presId="urn:microsoft.com/office/officeart/2016/7/layout/VerticalDownArrowProcess"/>
    <dgm:cxn modelId="{76343848-16BA-4157-BDEE-7E4896A54B90}" srcId="{9EC76AAE-5EB7-4039-BC3B-B2044B701273}" destId="{891B7682-ED80-49F9-AB72-42FA02F9BA90}" srcOrd="1" destOrd="0" parTransId="{48E77E5A-DECF-4337-85F4-E0DDCBD9285E}" sibTransId="{7CD47C23-6AE4-49CF-9680-1C570F50C18D}"/>
    <dgm:cxn modelId="{85A0F769-6BFB-4EFF-8FFD-22FFDD6F8339}" type="presOf" srcId="{9D90A5CD-A514-4598-B4B8-EEF90346DF43}" destId="{E9B4509C-123B-40F1-8188-E74C316D54AD}" srcOrd="0" destOrd="0" presId="urn:microsoft.com/office/officeart/2016/7/layout/VerticalDownArrowProcess"/>
    <dgm:cxn modelId="{2E0E676A-0D50-4802-8096-60FE490DD8B8}" type="presOf" srcId="{FB1A555B-345B-4C21-B325-1EF52676AB23}" destId="{3A47E108-7CF3-4C4D-BBF7-02EA14DEBBFF}" srcOrd="0" destOrd="0" presId="urn:microsoft.com/office/officeart/2016/7/layout/VerticalDownArrowProcess"/>
    <dgm:cxn modelId="{5508D06F-9CDC-47C6-9E35-DB777071C51E}" type="presOf" srcId="{891B7682-ED80-49F9-AB72-42FA02F9BA90}" destId="{00AAC07F-F40E-43F7-B528-996629A4B08C}" srcOrd="1" destOrd="0" presId="urn:microsoft.com/office/officeart/2016/7/layout/VerticalDownArrowProcess"/>
    <dgm:cxn modelId="{792FA175-D4CC-4606-AD5F-764EA13DCAF6}" srcId="{33015B30-AC06-4069-A20F-2A6335DDDF03}" destId="{6DD43860-BE8E-41A6-B604-10F11CF514E0}" srcOrd="0" destOrd="0" parTransId="{682B8C6E-2B01-4D27-9035-3B55A25A2DD9}" sibTransId="{AEA3AE56-B776-4EF5-9A25-7EFD9DC9BE4D}"/>
    <dgm:cxn modelId="{9D970B76-FCC2-4BFC-BED6-ABDFBB4CE838}" type="presOf" srcId="{70605DBD-A1B2-451A-9698-C5D5307D26A4}" destId="{8C7ECC24-0405-4674-91C3-F1D82E574738}" srcOrd="1" destOrd="0" presId="urn:microsoft.com/office/officeart/2016/7/layout/VerticalDownArrowProcess"/>
    <dgm:cxn modelId="{A1901B82-790C-437C-A127-372D1A21BFB5}" srcId="{9EC76AAE-5EB7-4039-BC3B-B2044B701273}" destId="{33015B30-AC06-4069-A20F-2A6335DDDF03}" srcOrd="2" destOrd="0" parTransId="{693A7E47-D4E0-445C-8BD9-27F54B36276B}" sibTransId="{9AB43DE2-98E2-4844-828C-5E23E2A2426B}"/>
    <dgm:cxn modelId="{7C1FD08C-FC6E-49D9-AFB3-2F1246C2752E}" type="presOf" srcId="{6DD43860-BE8E-41A6-B604-10F11CF514E0}" destId="{CF6567C8-4900-4489-84F6-4FC5658F6E8E}" srcOrd="0" destOrd="0" presId="urn:microsoft.com/office/officeart/2016/7/layout/VerticalDownArrowProcess"/>
    <dgm:cxn modelId="{933FAF8E-4297-4D09-9DE1-D2C9F7C3CFA3}" type="presOf" srcId="{C61E2C8E-6E9F-49BE-A196-596BAC8966D4}" destId="{EA30E133-987C-4186-AD3B-E4C372BAF566}" srcOrd="0" destOrd="0" presId="urn:microsoft.com/office/officeart/2016/7/layout/VerticalDownArrowProcess"/>
    <dgm:cxn modelId="{03B90F92-93F3-4C7B-B388-97938A4B9021}" srcId="{9EC76AAE-5EB7-4039-BC3B-B2044B701273}" destId="{9D90A5CD-A514-4598-B4B8-EEF90346DF43}" srcOrd="7" destOrd="0" parTransId="{B807CD02-4BEF-423E-BCC5-E077F12B59A2}" sibTransId="{400A96B4-8491-41D0-A228-E7B6FA3CA960}"/>
    <dgm:cxn modelId="{3C1E0593-3365-4829-AD5F-11C22D83E036}" type="presOf" srcId="{891B7682-ED80-49F9-AB72-42FA02F9BA90}" destId="{DD718A59-8023-4001-8A2E-FA02B653F3E6}" srcOrd="0" destOrd="0" presId="urn:microsoft.com/office/officeart/2016/7/layout/VerticalDownArrowProcess"/>
    <dgm:cxn modelId="{519A089B-B324-4CB5-BB16-28626AEC6372}" srcId="{AF4126D6-F40C-4637-82A1-831026FF3E67}" destId="{3CA78E26-2528-4F4A-BEFE-ED6A9FA0F888}" srcOrd="0" destOrd="0" parTransId="{F4D68547-9973-4744-AA68-E5F4B72B3E8A}" sibTransId="{DD8D6B27-60B9-4581-AAF0-24D5B05BEDA4}"/>
    <dgm:cxn modelId="{BD49F29E-EF5B-4344-94C2-9B4B74392E29}" type="presOf" srcId="{701AE2F8-9C99-410D-89DE-4E64D92C7827}" destId="{AAFDAC69-4206-4985-91FC-1130B7003E39}" srcOrd="1" destOrd="0" presId="urn:microsoft.com/office/officeart/2016/7/layout/VerticalDownArrowProcess"/>
    <dgm:cxn modelId="{D3895EA4-F271-4FFD-9B79-B77A30781E68}" srcId="{9EC76AAE-5EB7-4039-BC3B-B2044B701273}" destId="{70605DBD-A1B2-451A-9698-C5D5307D26A4}" srcOrd="3" destOrd="0" parTransId="{76DB0C8A-C19A-4B60-8651-1E417C44C1E5}" sibTransId="{59AF7B0D-B207-4992-853C-F1E5D1DF388C}"/>
    <dgm:cxn modelId="{14AE8CAB-8627-46EB-AA94-A7010751FF5E}" srcId="{9EC76AAE-5EB7-4039-BC3B-B2044B701273}" destId="{701AE2F8-9C99-410D-89DE-4E64D92C7827}" srcOrd="5" destOrd="0" parTransId="{7E214D83-5812-453D-967F-386F30294CF3}" sibTransId="{CCAD6B3D-5A40-4671-ADE1-CCB04D67D853}"/>
    <dgm:cxn modelId="{D2CC53B7-5BBE-4F5C-9499-B092F69B2CE9}" type="presOf" srcId="{9EC76AAE-5EB7-4039-BC3B-B2044B701273}" destId="{E3C3E83B-14B4-4F1E-97D5-472B22F244F7}" srcOrd="0" destOrd="0" presId="urn:microsoft.com/office/officeart/2016/7/layout/VerticalDownArrowProcess"/>
    <dgm:cxn modelId="{AF0223BA-D3B7-4580-97CA-A03CE695C63B}" type="presOf" srcId="{EB3794FA-3EC6-43E2-8D9B-33AF70870C00}" destId="{29B5C36E-F702-4C93-BD7A-DD2DB3661FD4}" srcOrd="0" destOrd="0" presId="urn:microsoft.com/office/officeart/2016/7/layout/VerticalDownArrowProcess"/>
    <dgm:cxn modelId="{28DD7FBD-E3DF-4BA7-A02B-FC88A0CD5751}" srcId="{70605DBD-A1B2-451A-9698-C5D5307D26A4}" destId="{C61E2C8E-6E9F-49BE-A196-596BAC8966D4}" srcOrd="0" destOrd="0" parTransId="{7202AB85-4F81-4D6D-A191-AEFBEB72207E}" sibTransId="{6940612A-45B7-43F3-9DB2-509B8521D9DB}"/>
    <dgm:cxn modelId="{333788C8-49D9-4D09-A8EA-8D8C146270E0}" type="presOf" srcId="{33015B30-AC06-4069-A20F-2A6335DDDF03}" destId="{B48336FA-0321-4D49-A0ED-2C42ACD009B4}" srcOrd="1" destOrd="0" presId="urn:microsoft.com/office/officeart/2016/7/layout/VerticalDownArrowProcess"/>
    <dgm:cxn modelId="{1A1F59CD-6141-4CF8-803D-842D2955167F}" type="presOf" srcId="{33015B30-AC06-4069-A20F-2A6335DDDF03}" destId="{A899FDC5-AC83-49FF-8983-7550A64F80C2}" srcOrd="0" destOrd="0" presId="urn:microsoft.com/office/officeart/2016/7/layout/VerticalDownArrowProcess"/>
    <dgm:cxn modelId="{416BBBD1-E91D-49B3-AB6C-3CBBEBCC8978}" srcId="{891B7682-ED80-49F9-AB72-42FA02F9BA90}" destId="{32E9878B-35DD-4427-B5E4-650875D1DC21}" srcOrd="0" destOrd="0" parTransId="{176FAABB-7750-4654-B377-3681C7E8CC1B}" sibTransId="{934E092E-EF67-4F09-8317-2182E2AE8233}"/>
    <dgm:cxn modelId="{B41F56DB-3536-47A3-ABC7-AB33B4C92FF0}" type="presOf" srcId="{701AE2F8-9C99-410D-89DE-4E64D92C7827}" destId="{411E10E5-22CD-4959-A3D4-19EA15218D35}" srcOrd="0" destOrd="0" presId="urn:microsoft.com/office/officeart/2016/7/layout/VerticalDownArrowProcess"/>
    <dgm:cxn modelId="{217AC5DD-803C-4EE3-B32D-48C88FF93771}" srcId="{FB1A555B-345B-4C21-B325-1EF52676AB23}" destId="{7968B53A-A6EA-47DE-9177-A61899E40D12}" srcOrd="0" destOrd="0" parTransId="{E1CC0707-5267-491D-A588-F2A27488A317}" sibTransId="{4F644B3A-760F-47CB-8479-DABC369867AB}"/>
    <dgm:cxn modelId="{E60A41DE-AE85-4223-8C5F-D8114088E263}" type="presOf" srcId="{32E9878B-35DD-4427-B5E4-650875D1DC21}" destId="{057701A2-EA85-43BD-8C4F-71456E59BA49}" srcOrd="0" destOrd="0" presId="urn:microsoft.com/office/officeart/2016/7/layout/VerticalDownArrowProcess"/>
    <dgm:cxn modelId="{F9EA75E2-AA83-49BA-98C6-A71AED0E92D7}" type="presOf" srcId="{3CA78E26-2528-4F4A-BEFE-ED6A9FA0F888}" destId="{D2E1952C-3512-45B6-AF43-F823B6276D89}" srcOrd="0" destOrd="0" presId="urn:microsoft.com/office/officeart/2016/7/layout/VerticalDownArrowProcess"/>
    <dgm:cxn modelId="{AE95B0F3-A246-4B57-BC92-A6B4E9ABB982}" type="presOf" srcId="{AF4126D6-F40C-4637-82A1-831026FF3E67}" destId="{9624CDCD-39ED-4088-ABFC-A0ADD98E9ED3}" srcOrd="0" destOrd="0" presId="urn:microsoft.com/office/officeart/2016/7/layout/VerticalDownArrowProcess"/>
    <dgm:cxn modelId="{885159FA-433D-4AA1-8814-EEEC5E73DC40}" type="presOf" srcId="{70605DBD-A1B2-451A-9698-C5D5307D26A4}" destId="{798D4DFE-0ED3-432E-8935-2821C1C206E0}" srcOrd="0" destOrd="0" presId="urn:microsoft.com/office/officeart/2016/7/layout/VerticalDownArrowProcess"/>
    <dgm:cxn modelId="{DD76FD59-10B6-40D6-91E7-7702326EE1F9}" type="presParOf" srcId="{E3C3E83B-14B4-4F1E-97D5-472B22F244F7}" destId="{F31D278F-F00D-4518-A592-997055F99B51}" srcOrd="0" destOrd="0" presId="urn:microsoft.com/office/officeart/2016/7/layout/VerticalDownArrowProcess"/>
    <dgm:cxn modelId="{3FF69056-F2B8-4033-BA24-D6ABE20FDD34}" type="presParOf" srcId="{F31D278F-F00D-4518-A592-997055F99B51}" destId="{E9B4509C-123B-40F1-8188-E74C316D54AD}" srcOrd="0" destOrd="0" presId="urn:microsoft.com/office/officeart/2016/7/layout/VerticalDownArrowProcess"/>
    <dgm:cxn modelId="{48B6E927-B84A-4391-BE31-0569561B7128}" type="presParOf" srcId="{F31D278F-F00D-4518-A592-997055F99B51}" destId="{FE4FBC02-C112-4FE1-A124-051F7EC4CA63}" srcOrd="1" destOrd="0" presId="urn:microsoft.com/office/officeart/2016/7/layout/VerticalDownArrowProcess"/>
    <dgm:cxn modelId="{7623E9CB-04E9-4043-B9DF-ABCDC419FE7D}" type="presParOf" srcId="{E3C3E83B-14B4-4F1E-97D5-472B22F244F7}" destId="{CA1ACB4C-C2FC-4959-A6B7-9B9F2037F630}" srcOrd="1" destOrd="0" presId="urn:microsoft.com/office/officeart/2016/7/layout/VerticalDownArrowProcess"/>
    <dgm:cxn modelId="{D537BF3E-21AE-458D-AF45-488C2CDBF0D4}" type="presParOf" srcId="{E3C3E83B-14B4-4F1E-97D5-472B22F244F7}" destId="{37565240-86C7-4371-9DDE-D90B5E0F26D0}" srcOrd="2" destOrd="0" presId="urn:microsoft.com/office/officeart/2016/7/layout/VerticalDownArrowProcess"/>
    <dgm:cxn modelId="{01FCF6B0-0A55-4DE2-A97F-D1AD4B276B2B}" type="presParOf" srcId="{37565240-86C7-4371-9DDE-D90B5E0F26D0}" destId="{9624CDCD-39ED-4088-ABFC-A0ADD98E9ED3}" srcOrd="0" destOrd="0" presId="urn:microsoft.com/office/officeart/2016/7/layout/VerticalDownArrowProcess"/>
    <dgm:cxn modelId="{58138D28-F844-4C80-8A41-4982EC77A122}" type="presParOf" srcId="{37565240-86C7-4371-9DDE-D90B5E0F26D0}" destId="{C4526919-D376-4315-BB2E-C0224EDA7964}" srcOrd="1" destOrd="0" presId="urn:microsoft.com/office/officeart/2016/7/layout/VerticalDownArrowProcess"/>
    <dgm:cxn modelId="{04114131-7954-41F6-8697-5ECA94AFB9A4}" type="presParOf" srcId="{37565240-86C7-4371-9DDE-D90B5E0F26D0}" destId="{D2E1952C-3512-45B6-AF43-F823B6276D89}" srcOrd="2" destOrd="0" presId="urn:microsoft.com/office/officeart/2016/7/layout/VerticalDownArrowProcess"/>
    <dgm:cxn modelId="{B31A7A85-AB3C-44CA-8B9A-02AF5F5DA9A4}" type="presParOf" srcId="{E3C3E83B-14B4-4F1E-97D5-472B22F244F7}" destId="{61EAC3F5-EC9E-4CA4-8285-CD8CB9961E45}" srcOrd="3" destOrd="0" presId="urn:microsoft.com/office/officeart/2016/7/layout/VerticalDownArrowProcess"/>
    <dgm:cxn modelId="{94E8A5B6-ED77-40F1-90C3-786649E42534}" type="presParOf" srcId="{E3C3E83B-14B4-4F1E-97D5-472B22F244F7}" destId="{0E5B99DB-0F0E-4E6A-A253-38F1E6D97F48}" srcOrd="4" destOrd="0" presId="urn:microsoft.com/office/officeart/2016/7/layout/VerticalDownArrowProcess"/>
    <dgm:cxn modelId="{2A7235C0-614B-47C6-99A1-9D6DC8636765}" type="presParOf" srcId="{0E5B99DB-0F0E-4E6A-A253-38F1E6D97F48}" destId="{411E10E5-22CD-4959-A3D4-19EA15218D35}" srcOrd="0" destOrd="0" presId="urn:microsoft.com/office/officeart/2016/7/layout/VerticalDownArrowProcess"/>
    <dgm:cxn modelId="{86990C25-8BE9-4242-A7FB-2D0BCC1AFAF1}" type="presParOf" srcId="{0E5B99DB-0F0E-4E6A-A253-38F1E6D97F48}" destId="{AAFDAC69-4206-4985-91FC-1130B7003E39}" srcOrd="1" destOrd="0" presId="urn:microsoft.com/office/officeart/2016/7/layout/VerticalDownArrowProcess"/>
    <dgm:cxn modelId="{F5890365-D12C-4370-9F4C-B3FA03BF1EF1}" type="presParOf" srcId="{0E5B99DB-0F0E-4E6A-A253-38F1E6D97F48}" destId="{29B5C36E-F702-4C93-BD7A-DD2DB3661FD4}" srcOrd="2" destOrd="0" presId="urn:microsoft.com/office/officeart/2016/7/layout/VerticalDownArrowProcess"/>
    <dgm:cxn modelId="{A97731EE-333B-47FB-945A-5F488A717B8B}" type="presParOf" srcId="{E3C3E83B-14B4-4F1E-97D5-472B22F244F7}" destId="{DF3022BC-5259-42B9-869B-F4D43D0F911A}" srcOrd="5" destOrd="0" presId="urn:microsoft.com/office/officeart/2016/7/layout/VerticalDownArrowProcess"/>
    <dgm:cxn modelId="{911DDA8F-FD9D-45AF-BA18-07CA8237A336}" type="presParOf" srcId="{E3C3E83B-14B4-4F1E-97D5-472B22F244F7}" destId="{2A9785D6-B258-48E1-B335-0330D435018B}" srcOrd="6" destOrd="0" presId="urn:microsoft.com/office/officeart/2016/7/layout/VerticalDownArrowProcess"/>
    <dgm:cxn modelId="{56A777BE-FC4A-4A54-ACC1-C22CAEBFF5AA}" type="presParOf" srcId="{2A9785D6-B258-48E1-B335-0330D435018B}" destId="{3A47E108-7CF3-4C4D-BBF7-02EA14DEBBFF}" srcOrd="0" destOrd="0" presId="urn:microsoft.com/office/officeart/2016/7/layout/VerticalDownArrowProcess"/>
    <dgm:cxn modelId="{33029035-2697-48B3-8F36-6AA211596AC1}" type="presParOf" srcId="{2A9785D6-B258-48E1-B335-0330D435018B}" destId="{A40B7156-5676-4D05-8F13-79228CD5FCAF}" srcOrd="1" destOrd="0" presId="urn:microsoft.com/office/officeart/2016/7/layout/VerticalDownArrowProcess"/>
    <dgm:cxn modelId="{D00EAC27-5600-49E8-9E3F-6F709C9EAE14}" type="presParOf" srcId="{2A9785D6-B258-48E1-B335-0330D435018B}" destId="{8A9F8745-ACB2-4132-A0F9-D4D84C883E86}" srcOrd="2" destOrd="0" presId="urn:microsoft.com/office/officeart/2016/7/layout/VerticalDownArrowProcess"/>
    <dgm:cxn modelId="{FE3A3BC0-5874-46E2-AF53-FAF6C10C1256}" type="presParOf" srcId="{E3C3E83B-14B4-4F1E-97D5-472B22F244F7}" destId="{B9602F30-2D26-4F26-BBF9-DDD54214C694}" srcOrd="7" destOrd="0" presId="urn:microsoft.com/office/officeart/2016/7/layout/VerticalDownArrowProcess"/>
    <dgm:cxn modelId="{192DD483-0C8D-47A4-9BF8-2CD07ABE955C}" type="presParOf" srcId="{E3C3E83B-14B4-4F1E-97D5-472B22F244F7}" destId="{9E732D48-9DE3-4377-8F47-DE056D80C004}" srcOrd="8" destOrd="0" presId="urn:microsoft.com/office/officeart/2016/7/layout/VerticalDownArrowProcess"/>
    <dgm:cxn modelId="{08FA8D0B-1D71-4FF5-81E4-5FAA35FF9F73}" type="presParOf" srcId="{9E732D48-9DE3-4377-8F47-DE056D80C004}" destId="{798D4DFE-0ED3-432E-8935-2821C1C206E0}" srcOrd="0" destOrd="0" presId="urn:microsoft.com/office/officeart/2016/7/layout/VerticalDownArrowProcess"/>
    <dgm:cxn modelId="{C49E04DC-C4D7-4E8E-A3D9-C85B526BEF7A}" type="presParOf" srcId="{9E732D48-9DE3-4377-8F47-DE056D80C004}" destId="{8C7ECC24-0405-4674-91C3-F1D82E574738}" srcOrd="1" destOrd="0" presId="urn:microsoft.com/office/officeart/2016/7/layout/VerticalDownArrowProcess"/>
    <dgm:cxn modelId="{DE2B16DE-60C4-45EC-B09E-3C1FFA8DF7B9}" type="presParOf" srcId="{9E732D48-9DE3-4377-8F47-DE056D80C004}" destId="{EA30E133-987C-4186-AD3B-E4C372BAF566}" srcOrd="2" destOrd="0" presId="urn:microsoft.com/office/officeart/2016/7/layout/VerticalDownArrowProcess"/>
    <dgm:cxn modelId="{E4D6A469-72A7-46E5-813D-F2B8A6A6E4A8}" type="presParOf" srcId="{E3C3E83B-14B4-4F1E-97D5-472B22F244F7}" destId="{DA51A2CF-EE07-4156-AEA3-02804A147ECB}" srcOrd="9" destOrd="0" presId="urn:microsoft.com/office/officeart/2016/7/layout/VerticalDownArrowProcess"/>
    <dgm:cxn modelId="{C5DF1DF2-11BD-4C82-86E1-7E05EFDCB301}" type="presParOf" srcId="{E3C3E83B-14B4-4F1E-97D5-472B22F244F7}" destId="{636A126C-FB0A-48C1-9010-D45F22B99AF3}" srcOrd="10" destOrd="0" presId="urn:microsoft.com/office/officeart/2016/7/layout/VerticalDownArrowProcess"/>
    <dgm:cxn modelId="{75B89FBF-8980-4A21-9B67-E8B47B74A511}" type="presParOf" srcId="{636A126C-FB0A-48C1-9010-D45F22B99AF3}" destId="{A899FDC5-AC83-49FF-8983-7550A64F80C2}" srcOrd="0" destOrd="0" presId="urn:microsoft.com/office/officeart/2016/7/layout/VerticalDownArrowProcess"/>
    <dgm:cxn modelId="{DF225741-735A-4986-8D92-DDB38800BF51}" type="presParOf" srcId="{636A126C-FB0A-48C1-9010-D45F22B99AF3}" destId="{B48336FA-0321-4D49-A0ED-2C42ACD009B4}" srcOrd="1" destOrd="0" presId="urn:microsoft.com/office/officeart/2016/7/layout/VerticalDownArrowProcess"/>
    <dgm:cxn modelId="{F1FA4FD3-0DFD-4034-9C29-7D9052600B35}" type="presParOf" srcId="{636A126C-FB0A-48C1-9010-D45F22B99AF3}" destId="{CF6567C8-4900-4489-84F6-4FC5658F6E8E}" srcOrd="2" destOrd="0" presId="urn:microsoft.com/office/officeart/2016/7/layout/VerticalDownArrowProcess"/>
    <dgm:cxn modelId="{20798C8A-4FE4-40EE-BF6D-EE6231D0F5A8}" type="presParOf" srcId="{E3C3E83B-14B4-4F1E-97D5-472B22F244F7}" destId="{D703B93D-1773-450A-8951-2DE8FADFA154}" srcOrd="11" destOrd="0" presId="urn:microsoft.com/office/officeart/2016/7/layout/VerticalDownArrowProcess"/>
    <dgm:cxn modelId="{92375EA2-459C-4EAE-84E3-A8AA72FD62BF}" type="presParOf" srcId="{E3C3E83B-14B4-4F1E-97D5-472B22F244F7}" destId="{405C0BD8-B0B8-4772-AB5F-17AA728F8E32}" srcOrd="12" destOrd="0" presId="urn:microsoft.com/office/officeart/2016/7/layout/VerticalDownArrowProcess"/>
    <dgm:cxn modelId="{162899B5-10F1-4FD2-8E31-B85E12BF8B1C}" type="presParOf" srcId="{405C0BD8-B0B8-4772-AB5F-17AA728F8E32}" destId="{DD718A59-8023-4001-8A2E-FA02B653F3E6}" srcOrd="0" destOrd="0" presId="urn:microsoft.com/office/officeart/2016/7/layout/VerticalDownArrowProcess"/>
    <dgm:cxn modelId="{71960106-F21E-4C70-A7D3-7CC371105206}" type="presParOf" srcId="{405C0BD8-B0B8-4772-AB5F-17AA728F8E32}" destId="{00AAC07F-F40E-43F7-B528-996629A4B08C}" srcOrd="1" destOrd="0" presId="urn:microsoft.com/office/officeart/2016/7/layout/VerticalDownArrowProcess"/>
    <dgm:cxn modelId="{718BFBB4-72F5-404F-B27E-2E8D660A7A3A}" type="presParOf" srcId="{405C0BD8-B0B8-4772-AB5F-17AA728F8E32}" destId="{057701A2-EA85-43BD-8C4F-71456E59BA49}" srcOrd="2" destOrd="0" presId="urn:microsoft.com/office/officeart/2016/7/layout/VerticalDownArrowProcess"/>
    <dgm:cxn modelId="{1F38042D-840B-4631-A50A-60054A325B26}" type="presParOf" srcId="{E3C3E83B-14B4-4F1E-97D5-472B22F244F7}" destId="{8D4A0AEF-9428-4E89-84B4-A59F332A6A32}" srcOrd="13" destOrd="0" presId="urn:microsoft.com/office/officeart/2016/7/layout/VerticalDownArrowProcess"/>
    <dgm:cxn modelId="{D8FD9F76-E8BA-4358-84D0-96E32CFF85F4}" type="presParOf" srcId="{E3C3E83B-14B4-4F1E-97D5-472B22F244F7}" destId="{52C2E217-C6CC-422D-94D6-088D2B14C6CC}" srcOrd="14" destOrd="0" presId="urn:microsoft.com/office/officeart/2016/7/layout/VerticalDownArrowProcess"/>
    <dgm:cxn modelId="{970FDACE-7786-4F3F-AD64-5209C47605E7}" type="presParOf" srcId="{52C2E217-C6CC-422D-94D6-088D2B14C6CC}" destId="{816C44F4-DB4D-4870-8EB6-F11BFBF5F0AF}" srcOrd="0" destOrd="0" presId="urn:microsoft.com/office/officeart/2016/7/layout/VerticalDownArrowProcess"/>
    <dgm:cxn modelId="{E30A7593-3C14-4631-80D4-AF0567AEBE2D}" type="presParOf" srcId="{52C2E217-C6CC-422D-94D6-088D2B14C6CC}" destId="{5891F82B-B17C-48B4-81AE-73979B41649A}" srcOrd="1" destOrd="0" presId="urn:microsoft.com/office/officeart/2016/7/layout/VerticalDownArrowProcess"/>
    <dgm:cxn modelId="{B8A4CDEB-A30C-4CB1-BD23-3C370607F5C3}" type="presParOf" srcId="{52C2E217-C6CC-422D-94D6-088D2B14C6CC}" destId="{7222BC2E-AEA7-47F4-937A-C3B2981DFBE3}" srcOrd="2" destOrd="0" presId="urn:microsoft.com/office/officeart/2016/7/layout/VerticalDown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B09DF9-12EA-4BEB-B5FC-A9904B810F5B}"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509BFE6E-FA99-49F8-8D42-B7FC0A42CFA6}">
      <dgm:prSet/>
      <dgm:spPr/>
      <dgm:t>
        <a:bodyPr/>
        <a:lstStyle/>
        <a:p>
          <a:r>
            <a:rPr lang="en-US" u="sng"/>
            <a:t>Spot Volunteer</a:t>
          </a:r>
          <a:r>
            <a:rPr lang="en-US"/>
            <a:t>: one time, no skill required, casual, ex: clean up a park. </a:t>
          </a:r>
        </a:p>
      </dgm:t>
    </dgm:pt>
    <dgm:pt modelId="{3BFC8C45-414C-4655-A931-A08AC39474A5}" type="parTrans" cxnId="{03269D40-B260-43CB-9277-AEE1C4449AA7}">
      <dgm:prSet/>
      <dgm:spPr/>
      <dgm:t>
        <a:bodyPr/>
        <a:lstStyle/>
        <a:p>
          <a:endParaRPr lang="en-US"/>
        </a:p>
      </dgm:t>
    </dgm:pt>
    <dgm:pt modelId="{25A02590-6CE4-4DB1-A397-96496994A13E}" type="sibTrans" cxnId="{03269D40-B260-43CB-9277-AEE1C4449AA7}">
      <dgm:prSet/>
      <dgm:spPr/>
      <dgm:t>
        <a:bodyPr/>
        <a:lstStyle/>
        <a:p>
          <a:endParaRPr lang="en-US"/>
        </a:p>
      </dgm:t>
    </dgm:pt>
    <dgm:pt modelId="{C46AB41A-C7AA-4AE4-AA5D-184AB838C0DB}">
      <dgm:prSet/>
      <dgm:spPr/>
      <dgm:t>
        <a:bodyPr/>
        <a:lstStyle/>
        <a:p>
          <a:r>
            <a:rPr lang="en-US" u="sng"/>
            <a:t>Episodic Volunteer</a:t>
          </a:r>
          <a:r>
            <a:rPr lang="en-US"/>
            <a:t>: from time to time, short period of time or only during a certain time of year, ex: holiday gift wrapping for a cause.</a:t>
          </a:r>
        </a:p>
      </dgm:t>
    </dgm:pt>
    <dgm:pt modelId="{69D6D724-2C8B-435A-A410-CB931B62C8D9}" type="parTrans" cxnId="{71EF1D33-D1D4-498E-A409-5F930B616367}">
      <dgm:prSet/>
      <dgm:spPr/>
      <dgm:t>
        <a:bodyPr/>
        <a:lstStyle/>
        <a:p>
          <a:endParaRPr lang="en-US"/>
        </a:p>
      </dgm:t>
    </dgm:pt>
    <dgm:pt modelId="{C55AD1EC-AE3F-4DC3-A366-69B6F67C6A50}" type="sibTrans" cxnId="{71EF1D33-D1D4-498E-A409-5F930B616367}">
      <dgm:prSet/>
      <dgm:spPr/>
      <dgm:t>
        <a:bodyPr/>
        <a:lstStyle/>
        <a:p>
          <a:endParaRPr lang="en-US"/>
        </a:p>
      </dgm:t>
    </dgm:pt>
    <dgm:pt modelId="{CC2BEA1D-9CF4-4DEF-AF26-8B5C19823471}">
      <dgm:prSet/>
      <dgm:spPr/>
      <dgm:t>
        <a:bodyPr/>
        <a:lstStyle/>
        <a:p>
          <a:r>
            <a:rPr lang="en-US" u="sng"/>
            <a:t>Regular Volunteer</a:t>
          </a:r>
          <a:r>
            <a:rPr lang="en-US"/>
            <a:t>: make a commitment to the activity, gains a sense of gratification and accomplishment, requires certain skills, and statement of responsibilities, ex: tutor, volunteer fire fighter.</a:t>
          </a:r>
        </a:p>
      </dgm:t>
    </dgm:pt>
    <dgm:pt modelId="{7C554A6A-21C8-45D3-AD35-D754ADF0062F}" type="parTrans" cxnId="{3844DEDA-CA22-4C39-974D-266C56247BA5}">
      <dgm:prSet/>
      <dgm:spPr/>
      <dgm:t>
        <a:bodyPr/>
        <a:lstStyle/>
        <a:p>
          <a:endParaRPr lang="en-US"/>
        </a:p>
      </dgm:t>
    </dgm:pt>
    <dgm:pt modelId="{5C4ABE8A-63DF-4708-89D7-16FE1A1F3355}" type="sibTrans" cxnId="{3844DEDA-CA22-4C39-974D-266C56247BA5}">
      <dgm:prSet/>
      <dgm:spPr/>
      <dgm:t>
        <a:bodyPr/>
        <a:lstStyle/>
        <a:p>
          <a:endParaRPr lang="en-US"/>
        </a:p>
      </dgm:t>
    </dgm:pt>
    <dgm:pt modelId="{C92CFBB7-2358-40AA-82D4-C5E6860D8B88}">
      <dgm:prSet/>
      <dgm:spPr/>
      <dgm:t>
        <a:bodyPr/>
        <a:lstStyle/>
        <a:p>
          <a:r>
            <a:rPr lang="en-US" u="sng"/>
            <a:t>Marginal Volunteer</a:t>
          </a:r>
          <a:r>
            <a:rPr lang="en-US"/>
            <a:t>: strongly encouraged, beginning level commitment, ex: students, employees. </a:t>
          </a:r>
        </a:p>
      </dgm:t>
    </dgm:pt>
    <dgm:pt modelId="{1C0A2271-58CD-4685-A2F0-6DDA00AB2211}" type="parTrans" cxnId="{3FFF7598-AD9F-4792-AEC8-A65EB69806D0}">
      <dgm:prSet/>
      <dgm:spPr/>
      <dgm:t>
        <a:bodyPr/>
        <a:lstStyle/>
        <a:p>
          <a:endParaRPr lang="en-US"/>
        </a:p>
      </dgm:t>
    </dgm:pt>
    <dgm:pt modelId="{45F2BFFE-ED49-4645-B0EA-122D8EE03B3E}" type="sibTrans" cxnId="{3FFF7598-AD9F-4792-AEC8-A65EB69806D0}">
      <dgm:prSet/>
      <dgm:spPr/>
      <dgm:t>
        <a:bodyPr/>
        <a:lstStyle/>
        <a:p>
          <a:endParaRPr lang="en-US"/>
        </a:p>
      </dgm:t>
    </dgm:pt>
    <dgm:pt modelId="{B60387C9-832C-4A4A-80B3-6B59BE7DE278}">
      <dgm:prSet/>
      <dgm:spPr/>
      <dgm:t>
        <a:bodyPr/>
        <a:lstStyle/>
        <a:p>
          <a:r>
            <a:rPr lang="en-US" u="sng"/>
            <a:t>Virtual Volunteer</a:t>
          </a:r>
          <a:r>
            <a:rPr lang="en-US"/>
            <a:t>: serve organization from afar using technology, ex: Facebook, twitter.</a:t>
          </a:r>
        </a:p>
      </dgm:t>
    </dgm:pt>
    <dgm:pt modelId="{7DD0AB81-5F0C-4270-8007-40FA3CD08733}" type="parTrans" cxnId="{3B6F5DCE-C447-4DBA-8B36-F5BF8F8AFF68}">
      <dgm:prSet/>
      <dgm:spPr/>
      <dgm:t>
        <a:bodyPr/>
        <a:lstStyle/>
        <a:p>
          <a:endParaRPr lang="en-US"/>
        </a:p>
      </dgm:t>
    </dgm:pt>
    <dgm:pt modelId="{F320CF10-892B-4AA9-BA89-DA0F779E034A}" type="sibTrans" cxnId="{3B6F5DCE-C447-4DBA-8B36-F5BF8F8AFF68}">
      <dgm:prSet/>
      <dgm:spPr/>
      <dgm:t>
        <a:bodyPr/>
        <a:lstStyle/>
        <a:p>
          <a:endParaRPr lang="en-US"/>
        </a:p>
      </dgm:t>
    </dgm:pt>
    <dgm:pt modelId="{CF49BD3A-91D0-4FCA-BD42-5EF17718CC07}">
      <dgm:prSet/>
      <dgm:spPr/>
      <dgm:t>
        <a:bodyPr/>
        <a:lstStyle/>
        <a:p>
          <a:r>
            <a:rPr lang="en-US" u="sng"/>
            <a:t>International Volunteering</a:t>
          </a:r>
          <a:r>
            <a:rPr lang="en-US"/>
            <a:t>: period of time, travel to other parts of the world to work on conservation, education, and humanitarian projects. </a:t>
          </a:r>
        </a:p>
      </dgm:t>
    </dgm:pt>
    <dgm:pt modelId="{D2802117-7F9B-4EC0-8C60-224B3CE2EA18}" type="parTrans" cxnId="{611A4FDF-7952-43F4-B099-CE93F7C05198}">
      <dgm:prSet/>
      <dgm:spPr/>
      <dgm:t>
        <a:bodyPr/>
        <a:lstStyle/>
        <a:p>
          <a:endParaRPr lang="en-US"/>
        </a:p>
      </dgm:t>
    </dgm:pt>
    <dgm:pt modelId="{4373D8BC-27D1-443F-8E93-6CB129D8474D}" type="sibTrans" cxnId="{611A4FDF-7952-43F4-B099-CE93F7C05198}">
      <dgm:prSet/>
      <dgm:spPr/>
      <dgm:t>
        <a:bodyPr/>
        <a:lstStyle/>
        <a:p>
          <a:endParaRPr lang="en-US"/>
        </a:p>
      </dgm:t>
    </dgm:pt>
    <dgm:pt modelId="{0D1B79BB-4B41-4781-AE7A-AA1F5F1010B0}" type="pres">
      <dgm:prSet presAssocID="{73B09DF9-12EA-4BEB-B5FC-A9904B810F5B}" presName="root" presStyleCnt="0">
        <dgm:presLayoutVars>
          <dgm:dir/>
          <dgm:resizeHandles val="exact"/>
        </dgm:presLayoutVars>
      </dgm:prSet>
      <dgm:spPr/>
    </dgm:pt>
    <dgm:pt modelId="{693B5190-C940-4688-BD0C-FA3635B0562D}" type="pres">
      <dgm:prSet presAssocID="{73B09DF9-12EA-4BEB-B5FC-A9904B810F5B}" presName="container" presStyleCnt="0">
        <dgm:presLayoutVars>
          <dgm:dir/>
          <dgm:resizeHandles val="exact"/>
        </dgm:presLayoutVars>
      </dgm:prSet>
      <dgm:spPr/>
    </dgm:pt>
    <dgm:pt modelId="{8278D80B-3235-44B9-948F-F3E4BDB7C507}" type="pres">
      <dgm:prSet presAssocID="{509BFE6E-FA99-49F8-8D42-B7FC0A42CFA6}" presName="compNode" presStyleCnt="0"/>
      <dgm:spPr/>
    </dgm:pt>
    <dgm:pt modelId="{9A584126-547E-4F6F-9730-625FC139BAB2}" type="pres">
      <dgm:prSet presAssocID="{509BFE6E-FA99-49F8-8D42-B7FC0A42CFA6}" presName="iconBgRect" presStyleLbl="bgShp" presStyleIdx="0" presStyleCnt="6"/>
      <dgm:spPr/>
    </dgm:pt>
    <dgm:pt modelId="{85162B52-DBCE-423B-8D62-AEE5DD1229D7}" type="pres">
      <dgm:prSet presAssocID="{509BFE6E-FA99-49F8-8D42-B7FC0A42CFA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ustache Face with Solid Fill"/>
        </a:ext>
      </dgm:extLst>
    </dgm:pt>
    <dgm:pt modelId="{AF1ECC92-8C0E-4592-9452-FBD6EE1CF234}" type="pres">
      <dgm:prSet presAssocID="{509BFE6E-FA99-49F8-8D42-B7FC0A42CFA6}" presName="spaceRect" presStyleCnt="0"/>
      <dgm:spPr/>
    </dgm:pt>
    <dgm:pt modelId="{7AE569B0-6DD4-4246-A5BF-E59C6406B234}" type="pres">
      <dgm:prSet presAssocID="{509BFE6E-FA99-49F8-8D42-B7FC0A42CFA6}" presName="textRect" presStyleLbl="revTx" presStyleIdx="0" presStyleCnt="6">
        <dgm:presLayoutVars>
          <dgm:chMax val="1"/>
          <dgm:chPref val="1"/>
        </dgm:presLayoutVars>
      </dgm:prSet>
      <dgm:spPr/>
    </dgm:pt>
    <dgm:pt modelId="{BF7B967C-C4B6-4CFF-A443-48C18920BD37}" type="pres">
      <dgm:prSet presAssocID="{25A02590-6CE4-4DB1-A397-96496994A13E}" presName="sibTrans" presStyleLbl="sibTrans2D1" presStyleIdx="0" presStyleCnt="0"/>
      <dgm:spPr/>
    </dgm:pt>
    <dgm:pt modelId="{87326174-E892-4013-A379-568609174F09}" type="pres">
      <dgm:prSet presAssocID="{C46AB41A-C7AA-4AE4-AA5D-184AB838C0DB}" presName="compNode" presStyleCnt="0"/>
      <dgm:spPr/>
    </dgm:pt>
    <dgm:pt modelId="{7A83197E-81F8-4159-8BF0-C01737958B7B}" type="pres">
      <dgm:prSet presAssocID="{C46AB41A-C7AA-4AE4-AA5D-184AB838C0DB}" presName="iconBgRect" presStyleLbl="bgShp" presStyleIdx="1" presStyleCnt="6"/>
      <dgm:spPr/>
    </dgm:pt>
    <dgm:pt modelId="{362BD81F-0048-4E3A-836F-2EDEFC584C9B}" type="pres">
      <dgm:prSet presAssocID="{C46AB41A-C7AA-4AE4-AA5D-184AB838C0DB}"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ock"/>
        </a:ext>
      </dgm:extLst>
    </dgm:pt>
    <dgm:pt modelId="{F6868BB4-9913-4EC2-9DD3-28D632CF41F8}" type="pres">
      <dgm:prSet presAssocID="{C46AB41A-C7AA-4AE4-AA5D-184AB838C0DB}" presName="spaceRect" presStyleCnt="0"/>
      <dgm:spPr/>
    </dgm:pt>
    <dgm:pt modelId="{74127AB0-8931-4EDD-9AE4-82FD80ABA009}" type="pres">
      <dgm:prSet presAssocID="{C46AB41A-C7AA-4AE4-AA5D-184AB838C0DB}" presName="textRect" presStyleLbl="revTx" presStyleIdx="1" presStyleCnt="6">
        <dgm:presLayoutVars>
          <dgm:chMax val="1"/>
          <dgm:chPref val="1"/>
        </dgm:presLayoutVars>
      </dgm:prSet>
      <dgm:spPr/>
    </dgm:pt>
    <dgm:pt modelId="{D871A9C2-4F7B-4F74-AE11-D032EE3C7160}" type="pres">
      <dgm:prSet presAssocID="{C55AD1EC-AE3F-4DC3-A366-69B6F67C6A50}" presName="sibTrans" presStyleLbl="sibTrans2D1" presStyleIdx="0" presStyleCnt="0"/>
      <dgm:spPr/>
    </dgm:pt>
    <dgm:pt modelId="{F18DA6F5-8FD0-468B-9D5C-E6732A139FD1}" type="pres">
      <dgm:prSet presAssocID="{CC2BEA1D-9CF4-4DEF-AF26-8B5C19823471}" presName="compNode" presStyleCnt="0"/>
      <dgm:spPr/>
    </dgm:pt>
    <dgm:pt modelId="{EC823E65-F2D7-4551-B38E-B70A781B231C}" type="pres">
      <dgm:prSet presAssocID="{CC2BEA1D-9CF4-4DEF-AF26-8B5C19823471}" presName="iconBgRect" presStyleLbl="bgShp" presStyleIdx="2" presStyleCnt="6"/>
      <dgm:spPr/>
    </dgm:pt>
    <dgm:pt modelId="{8CF31B22-7D62-4604-8920-DFFD6B43387D}" type="pres">
      <dgm:prSet presAssocID="{CC2BEA1D-9CF4-4DEF-AF26-8B5C19823471}"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assroom"/>
        </a:ext>
      </dgm:extLst>
    </dgm:pt>
    <dgm:pt modelId="{C1C90272-96D0-43A1-B465-8D5198FAB2BE}" type="pres">
      <dgm:prSet presAssocID="{CC2BEA1D-9CF4-4DEF-AF26-8B5C19823471}" presName="spaceRect" presStyleCnt="0"/>
      <dgm:spPr/>
    </dgm:pt>
    <dgm:pt modelId="{238F63CC-2A6C-4850-9A65-C15DBE819D40}" type="pres">
      <dgm:prSet presAssocID="{CC2BEA1D-9CF4-4DEF-AF26-8B5C19823471}" presName="textRect" presStyleLbl="revTx" presStyleIdx="2" presStyleCnt="6">
        <dgm:presLayoutVars>
          <dgm:chMax val="1"/>
          <dgm:chPref val="1"/>
        </dgm:presLayoutVars>
      </dgm:prSet>
      <dgm:spPr/>
    </dgm:pt>
    <dgm:pt modelId="{4291CE47-249D-4AA0-B474-82E0673EE3D5}" type="pres">
      <dgm:prSet presAssocID="{5C4ABE8A-63DF-4708-89D7-16FE1A1F3355}" presName="sibTrans" presStyleLbl="sibTrans2D1" presStyleIdx="0" presStyleCnt="0"/>
      <dgm:spPr/>
    </dgm:pt>
    <dgm:pt modelId="{4626FCB9-D93F-408D-8DF7-3F9D5B5DA3B4}" type="pres">
      <dgm:prSet presAssocID="{C92CFBB7-2358-40AA-82D4-C5E6860D8B88}" presName="compNode" presStyleCnt="0"/>
      <dgm:spPr/>
    </dgm:pt>
    <dgm:pt modelId="{5D06F919-1FCF-45C2-BD53-CC031398E5AE}" type="pres">
      <dgm:prSet presAssocID="{C92CFBB7-2358-40AA-82D4-C5E6860D8B88}" presName="iconBgRect" presStyleLbl="bgShp" presStyleIdx="3" presStyleCnt="6"/>
      <dgm:spPr/>
    </dgm:pt>
    <dgm:pt modelId="{C71CBA56-D14D-4D87-BFD5-DF312AE3ADF4}" type="pres">
      <dgm:prSet presAssocID="{C92CFBB7-2358-40AA-82D4-C5E6860D8B88}"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Questions"/>
        </a:ext>
      </dgm:extLst>
    </dgm:pt>
    <dgm:pt modelId="{4EC75EB7-DAD2-4A8B-BB1C-AC972A5D536C}" type="pres">
      <dgm:prSet presAssocID="{C92CFBB7-2358-40AA-82D4-C5E6860D8B88}" presName="spaceRect" presStyleCnt="0"/>
      <dgm:spPr/>
    </dgm:pt>
    <dgm:pt modelId="{CFEBFD35-79EF-4E9E-975D-EEE3AA45A150}" type="pres">
      <dgm:prSet presAssocID="{C92CFBB7-2358-40AA-82D4-C5E6860D8B88}" presName="textRect" presStyleLbl="revTx" presStyleIdx="3" presStyleCnt="6">
        <dgm:presLayoutVars>
          <dgm:chMax val="1"/>
          <dgm:chPref val="1"/>
        </dgm:presLayoutVars>
      </dgm:prSet>
      <dgm:spPr/>
    </dgm:pt>
    <dgm:pt modelId="{9F80689C-A80C-4DB0-9B4F-C83E68A2D6BE}" type="pres">
      <dgm:prSet presAssocID="{45F2BFFE-ED49-4645-B0EA-122D8EE03B3E}" presName="sibTrans" presStyleLbl="sibTrans2D1" presStyleIdx="0" presStyleCnt="0"/>
      <dgm:spPr/>
    </dgm:pt>
    <dgm:pt modelId="{64B482C5-960F-4613-A9F0-E61FB0247314}" type="pres">
      <dgm:prSet presAssocID="{B60387C9-832C-4A4A-80B3-6B59BE7DE278}" presName="compNode" presStyleCnt="0"/>
      <dgm:spPr/>
    </dgm:pt>
    <dgm:pt modelId="{0331E7A5-4C8F-4C1A-9C30-07807C53443A}" type="pres">
      <dgm:prSet presAssocID="{B60387C9-832C-4A4A-80B3-6B59BE7DE278}" presName="iconBgRect" presStyleLbl="bgShp" presStyleIdx="4" presStyleCnt="6"/>
      <dgm:spPr/>
    </dgm:pt>
    <dgm:pt modelId="{89B34781-AF82-405B-A608-3E7413F068C0}" type="pres">
      <dgm:prSet presAssocID="{B60387C9-832C-4A4A-80B3-6B59BE7DE278}"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ocial Network"/>
        </a:ext>
      </dgm:extLst>
    </dgm:pt>
    <dgm:pt modelId="{8AD655FC-BEF9-4403-A941-1095941C8DAB}" type="pres">
      <dgm:prSet presAssocID="{B60387C9-832C-4A4A-80B3-6B59BE7DE278}" presName="spaceRect" presStyleCnt="0"/>
      <dgm:spPr/>
    </dgm:pt>
    <dgm:pt modelId="{95C31497-86D8-4F84-BBF5-6D02EFDA5D43}" type="pres">
      <dgm:prSet presAssocID="{B60387C9-832C-4A4A-80B3-6B59BE7DE278}" presName="textRect" presStyleLbl="revTx" presStyleIdx="4" presStyleCnt="6">
        <dgm:presLayoutVars>
          <dgm:chMax val="1"/>
          <dgm:chPref val="1"/>
        </dgm:presLayoutVars>
      </dgm:prSet>
      <dgm:spPr/>
    </dgm:pt>
    <dgm:pt modelId="{D42564BC-FF63-4559-B7D7-5DD4C98808DF}" type="pres">
      <dgm:prSet presAssocID="{F320CF10-892B-4AA9-BA89-DA0F779E034A}" presName="sibTrans" presStyleLbl="sibTrans2D1" presStyleIdx="0" presStyleCnt="0"/>
      <dgm:spPr/>
    </dgm:pt>
    <dgm:pt modelId="{7C82D47A-9692-4D0D-8B2A-AF9A2A335C9B}" type="pres">
      <dgm:prSet presAssocID="{CF49BD3A-91D0-4FCA-BD42-5EF17718CC07}" presName="compNode" presStyleCnt="0"/>
      <dgm:spPr/>
    </dgm:pt>
    <dgm:pt modelId="{0A624FD6-5564-43AB-B34D-0935ED999B92}" type="pres">
      <dgm:prSet presAssocID="{CF49BD3A-91D0-4FCA-BD42-5EF17718CC07}" presName="iconBgRect" presStyleLbl="bgShp" presStyleIdx="5" presStyleCnt="6"/>
      <dgm:spPr/>
    </dgm:pt>
    <dgm:pt modelId="{99F3CF66-AB86-4206-A74F-2D8298AE2B01}" type="pres">
      <dgm:prSet presAssocID="{CF49BD3A-91D0-4FCA-BD42-5EF17718CC07}"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Asia"/>
        </a:ext>
      </dgm:extLst>
    </dgm:pt>
    <dgm:pt modelId="{A682B570-840C-4536-A723-995F3A92E60A}" type="pres">
      <dgm:prSet presAssocID="{CF49BD3A-91D0-4FCA-BD42-5EF17718CC07}" presName="spaceRect" presStyleCnt="0"/>
      <dgm:spPr/>
    </dgm:pt>
    <dgm:pt modelId="{16D7C639-DF09-4C9B-890E-464B4C63224E}" type="pres">
      <dgm:prSet presAssocID="{CF49BD3A-91D0-4FCA-BD42-5EF17718CC07}" presName="textRect" presStyleLbl="revTx" presStyleIdx="5" presStyleCnt="6">
        <dgm:presLayoutVars>
          <dgm:chMax val="1"/>
          <dgm:chPref val="1"/>
        </dgm:presLayoutVars>
      </dgm:prSet>
      <dgm:spPr/>
    </dgm:pt>
  </dgm:ptLst>
  <dgm:cxnLst>
    <dgm:cxn modelId="{37DC8207-0E95-4A78-921B-C99EEEE51B86}" type="presOf" srcId="{509BFE6E-FA99-49F8-8D42-B7FC0A42CFA6}" destId="{7AE569B0-6DD4-4246-A5BF-E59C6406B234}" srcOrd="0" destOrd="0" presId="urn:microsoft.com/office/officeart/2018/2/layout/IconCircleList"/>
    <dgm:cxn modelId="{5F84BA0E-D021-4426-A96A-26A086B0A6AC}" type="presOf" srcId="{B60387C9-832C-4A4A-80B3-6B59BE7DE278}" destId="{95C31497-86D8-4F84-BBF5-6D02EFDA5D43}" srcOrd="0" destOrd="0" presId="urn:microsoft.com/office/officeart/2018/2/layout/IconCircleList"/>
    <dgm:cxn modelId="{3DBF331A-4D10-49B5-9A7D-798641A29AE3}" type="presOf" srcId="{45F2BFFE-ED49-4645-B0EA-122D8EE03B3E}" destId="{9F80689C-A80C-4DB0-9B4F-C83E68A2D6BE}" srcOrd="0" destOrd="0" presId="urn:microsoft.com/office/officeart/2018/2/layout/IconCircleList"/>
    <dgm:cxn modelId="{55205B22-9DA1-492D-8909-8832EE130461}" type="presOf" srcId="{CF49BD3A-91D0-4FCA-BD42-5EF17718CC07}" destId="{16D7C639-DF09-4C9B-890E-464B4C63224E}" srcOrd="0" destOrd="0" presId="urn:microsoft.com/office/officeart/2018/2/layout/IconCircleList"/>
    <dgm:cxn modelId="{71EF1D33-D1D4-498E-A409-5F930B616367}" srcId="{73B09DF9-12EA-4BEB-B5FC-A9904B810F5B}" destId="{C46AB41A-C7AA-4AE4-AA5D-184AB838C0DB}" srcOrd="1" destOrd="0" parTransId="{69D6D724-2C8B-435A-A410-CB931B62C8D9}" sibTransId="{C55AD1EC-AE3F-4DC3-A366-69B6F67C6A50}"/>
    <dgm:cxn modelId="{03269D40-B260-43CB-9277-AEE1C4449AA7}" srcId="{73B09DF9-12EA-4BEB-B5FC-A9904B810F5B}" destId="{509BFE6E-FA99-49F8-8D42-B7FC0A42CFA6}" srcOrd="0" destOrd="0" parTransId="{3BFC8C45-414C-4655-A931-A08AC39474A5}" sibTransId="{25A02590-6CE4-4DB1-A397-96496994A13E}"/>
    <dgm:cxn modelId="{83E7074A-1422-4D9F-8C0C-1B2A6B379754}" type="presOf" srcId="{73B09DF9-12EA-4BEB-B5FC-A9904B810F5B}" destId="{0D1B79BB-4B41-4781-AE7A-AA1F5F1010B0}" srcOrd="0" destOrd="0" presId="urn:microsoft.com/office/officeart/2018/2/layout/IconCircleList"/>
    <dgm:cxn modelId="{7775EA4E-11A6-4211-B35E-D5BAE791037D}" type="presOf" srcId="{C55AD1EC-AE3F-4DC3-A366-69B6F67C6A50}" destId="{D871A9C2-4F7B-4F74-AE11-D032EE3C7160}" srcOrd="0" destOrd="0" presId="urn:microsoft.com/office/officeart/2018/2/layout/IconCircleList"/>
    <dgm:cxn modelId="{15B81853-A585-4238-8A43-48F3E47B4798}" type="presOf" srcId="{F320CF10-892B-4AA9-BA89-DA0F779E034A}" destId="{D42564BC-FF63-4559-B7D7-5DD4C98808DF}" srcOrd="0" destOrd="0" presId="urn:microsoft.com/office/officeart/2018/2/layout/IconCircleList"/>
    <dgm:cxn modelId="{8D05088B-A319-45ED-90AA-779FAA471D4A}" type="presOf" srcId="{C92CFBB7-2358-40AA-82D4-C5E6860D8B88}" destId="{CFEBFD35-79EF-4E9E-975D-EEE3AA45A150}" srcOrd="0" destOrd="0" presId="urn:microsoft.com/office/officeart/2018/2/layout/IconCircleList"/>
    <dgm:cxn modelId="{CE0AA78F-6392-42F8-86BC-8A99CE696483}" type="presOf" srcId="{5C4ABE8A-63DF-4708-89D7-16FE1A1F3355}" destId="{4291CE47-249D-4AA0-B474-82E0673EE3D5}" srcOrd="0" destOrd="0" presId="urn:microsoft.com/office/officeart/2018/2/layout/IconCircleList"/>
    <dgm:cxn modelId="{3FFF7598-AD9F-4792-AEC8-A65EB69806D0}" srcId="{73B09DF9-12EA-4BEB-B5FC-A9904B810F5B}" destId="{C92CFBB7-2358-40AA-82D4-C5E6860D8B88}" srcOrd="3" destOrd="0" parTransId="{1C0A2271-58CD-4685-A2F0-6DDA00AB2211}" sibTransId="{45F2BFFE-ED49-4645-B0EA-122D8EE03B3E}"/>
    <dgm:cxn modelId="{226093AA-D120-44A6-81CB-DF2FC7A9B09B}" type="presOf" srcId="{C46AB41A-C7AA-4AE4-AA5D-184AB838C0DB}" destId="{74127AB0-8931-4EDD-9AE4-82FD80ABA009}" srcOrd="0" destOrd="0" presId="urn:microsoft.com/office/officeart/2018/2/layout/IconCircleList"/>
    <dgm:cxn modelId="{74E61AB3-9543-42EC-A1F4-58A396CA4A8E}" type="presOf" srcId="{CC2BEA1D-9CF4-4DEF-AF26-8B5C19823471}" destId="{238F63CC-2A6C-4850-9A65-C15DBE819D40}" srcOrd="0" destOrd="0" presId="urn:microsoft.com/office/officeart/2018/2/layout/IconCircleList"/>
    <dgm:cxn modelId="{3B6F5DCE-C447-4DBA-8B36-F5BF8F8AFF68}" srcId="{73B09DF9-12EA-4BEB-B5FC-A9904B810F5B}" destId="{B60387C9-832C-4A4A-80B3-6B59BE7DE278}" srcOrd="4" destOrd="0" parTransId="{7DD0AB81-5F0C-4270-8007-40FA3CD08733}" sibTransId="{F320CF10-892B-4AA9-BA89-DA0F779E034A}"/>
    <dgm:cxn modelId="{F902C2D3-BBEF-4211-8C56-3AF12BE463DB}" type="presOf" srcId="{25A02590-6CE4-4DB1-A397-96496994A13E}" destId="{BF7B967C-C4B6-4CFF-A443-48C18920BD37}" srcOrd="0" destOrd="0" presId="urn:microsoft.com/office/officeart/2018/2/layout/IconCircleList"/>
    <dgm:cxn modelId="{3844DEDA-CA22-4C39-974D-266C56247BA5}" srcId="{73B09DF9-12EA-4BEB-B5FC-A9904B810F5B}" destId="{CC2BEA1D-9CF4-4DEF-AF26-8B5C19823471}" srcOrd="2" destOrd="0" parTransId="{7C554A6A-21C8-45D3-AD35-D754ADF0062F}" sibTransId="{5C4ABE8A-63DF-4708-89D7-16FE1A1F3355}"/>
    <dgm:cxn modelId="{611A4FDF-7952-43F4-B099-CE93F7C05198}" srcId="{73B09DF9-12EA-4BEB-B5FC-A9904B810F5B}" destId="{CF49BD3A-91D0-4FCA-BD42-5EF17718CC07}" srcOrd="5" destOrd="0" parTransId="{D2802117-7F9B-4EC0-8C60-224B3CE2EA18}" sibTransId="{4373D8BC-27D1-443F-8E93-6CB129D8474D}"/>
    <dgm:cxn modelId="{6FEE3DC8-892C-4A2F-A2A1-ED2567AC5715}" type="presParOf" srcId="{0D1B79BB-4B41-4781-AE7A-AA1F5F1010B0}" destId="{693B5190-C940-4688-BD0C-FA3635B0562D}" srcOrd="0" destOrd="0" presId="urn:microsoft.com/office/officeart/2018/2/layout/IconCircleList"/>
    <dgm:cxn modelId="{1E6EEFCA-F865-4187-BA27-BE4E8C9D3CE5}" type="presParOf" srcId="{693B5190-C940-4688-BD0C-FA3635B0562D}" destId="{8278D80B-3235-44B9-948F-F3E4BDB7C507}" srcOrd="0" destOrd="0" presId="urn:microsoft.com/office/officeart/2018/2/layout/IconCircleList"/>
    <dgm:cxn modelId="{9AC7F25B-3C4A-45FF-BB92-7B14C7CDC3DB}" type="presParOf" srcId="{8278D80B-3235-44B9-948F-F3E4BDB7C507}" destId="{9A584126-547E-4F6F-9730-625FC139BAB2}" srcOrd="0" destOrd="0" presId="urn:microsoft.com/office/officeart/2018/2/layout/IconCircleList"/>
    <dgm:cxn modelId="{054E9209-C0CC-44A9-A22B-1E220E1A5D6C}" type="presParOf" srcId="{8278D80B-3235-44B9-948F-F3E4BDB7C507}" destId="{85162B52-DBCE-423B-8D62-AEE5DD1229D7}" srcOrd="1" destOrd="0" presId="urn:microsoft.com/office/officeart/2018/2/layout/IconCircleList"/>
    <dgm:cxn modelId="{D6C3F100-DCEB-44C9-B735-F976D2831762}" type="presParOf" srcId="{8278D80B-3235-44B9-948F-F3E4BDB7C507}" destId="{AF1ECC92-8C0E-4592-9452-FBD6EE1CF234}" srcOrd="2" destOrd="0" presId="urn:microsoft.com/office/officeart/2018/2/layout/IconCircleList"/>
    <dgm:cxn modelId="{9987A85A-F7BE-4944-85C7-4A1EFEC88A87}" type="presParOf" srcId="{8278D80B-3235-44B9-948F-F3E4BDB7C507}" destId="{7AE569B0-6DD4-4246-A5BF-E59C6406B234}" srcOrd="3" destOrd="0" presId="urn:microsoft.com/office/officeart/2018/2/layout/IconCircleList"/>
    <dgm:cxn modelId="{C97ABF12-14D1-4213-8113-F0C19F35538B}" type="presParOf" srcId="{693B5190-C940-4688-BD0C-FA3635B0562D}" destId="{BF7B967C-C4B6-4CFF-A443-48C18920BD37}" srcOrd="1" destOrd="0" presId="urn:microsoft.com/office/officeart/2018/2/layout/IconCircleList"/>
    <dgm:cxn modelId="{39FD108E-2EBB-475D-A435-AD306FBDE5A9}" type="presParOf" srcId="{693B5190-C940-4688-BD0C-FA3635B0562D}" destId="{87326174-E892-4013-A379-568609174F09}" srcOrd="2" destOrd="0" presId="urn:microsoft.com/office/officeart/2018/2/layout/IconCircleList"/>
    <dgm:cxn modelId="{6C2E8FE1-9B2A-4776-80F9-A0832680555B}" type="presParOf" srcId="{87326174-E892-4013-A379-568609174F09}" destId="{7A83197E-81F8-4159-8BF0-C01737958B7B}" srcOrd="0" destOrd="0" presId="urn:microsoft.com/office/officeart/2018/2/layout/IconCircleList"/>
    <dgm:cxn modelId="{FB96731F-C182-4A65-AE35-5C999387C7E1}" type="presParOf" srcId="{87326174-E892-4013-A379-568609174F09}" destId="{362BD81F-0048-4E3A-836F-2EDEFC584C9B}" srcOrd="1" destOrd="0" presId="urn:microsoft.com/office/officeart/2018/2/layout/IconCircleList"/>
    <dgm:cxn modelId="{9DA313EB-8B18-4DA7-93B3-AB800EBA08D0}" type="presParOf" srcId="{87326174-E892-4013-A379-568609174F09}" destId="{F6868BB4-9913-4EC2-9DD3-28D632CF41F8}" srcOrd="2" destOrd="0" presId="urn:microsoft.com/office/officeart/2018/2/layout/IconCircleList"/>
    <dgm:cxn modelId="{87A33171-581C-4D2A-874D-11433E03EB19}" type="presParOf" srcId="{87326174-E892-4013-A379-568609174F09}" destId="{74127AB0-8931-4EDD-9AE4-82FD80ABA009}" srcOrd="3" destOrd="0" presId="urn:microsoft.com/office/officeart/2018/2/layout/IconCircleList"/>
    <dgm:cxn modelId="{73D48DC1-8EF2-4BC4-A749-DC4B1283F5DC}" type="presParOf" srcId="{693B5190-C940-4688-BD0C-FA3635B0562D}" destId="{D871A9C2-4F7B-4F74-AE11-D032EE3C7160}" srcOrd="3" destOrd="0" presId="urn:microsoft.com/office/officeart/2018/2/layout/IconCircleList"/>
    <dgm:cxn modelId="{3E1BC1F9-6BE2-40BE-BE41-BBE2DA718A85}" type="presParOf" srcId="{693B5190-C940-4688-BD0C-FA3635B0562D}" destId="{F18DA6F5-8FD0-468B-9D5C-E6732A139FD1}" srcOrd="4" destOrd="0" presId="urn:microsoft.com/office/officeart/2018/2/layout/IconCircleList"/>
    <dgm:cxn modelId="{EFAAAA45-DF6A-4D66-9AB8-727CFF780848}" type="presParOf" srcId="{F18DA6F5-8FD0-468B-9D5C-E6732A139FD1}" destId="{EC823E65-F2D7-4551-B38E-B70A781B231C}" srcOrd="0" destOrd="0" presId="urn:microsoft.com/office/officeart/2018/2/layout/IconCircleList"/>
    <dgm:cxn modelId="{63032114-E699-4515-AC6D-3156870FDDCE}" type="presParOf" srcId="{F18DA6F5-8FD0-468B-9D5C-E6732A139FD1}" destId="{8CF31B22-7D62-4604-8920-DFFD6B43387D}" srcOrd="1" destOrd="0" presId="urn:microsoft.com/office/officeart/2018/2/layout/IconCircleList"/>
    <dgm:cxn modelId="{D2BE5679-F827-4B22-9C3B-022857F52FD8}" type="presParOf" srcId="{F18DA6F5-8FD0-468B-9D5C-E6732A139FD1}" destId="{C1C90272-96D0-43A1-B465-8D5198FAB2BE}" srcOrd="2" destOrd="0" presId="urn:microsoft.com/office/officeart/2018/2/layout/IconCircleList"/>
    <dgm:cxn modelId="{595ECC55-26D0-41E3-B36B-D6928F42AAA1}" type="presParOf" srcId="{F18DA6F5-8FD0-468B-9D5C-E6732A139FD1}" destId="{238F63CC-2A6C-4850-9A65-C15DBE819D40}" srcOrd="3" destOrd="0" presId="urn:microsoft.com/office/officeart/2018/2/layout/IconCircleList"/>
    <dgm:cxn modelId="{A29FF0B0-9D63-4EFB-B038-4400D68B86C3}" type="presParOf" srcId="{693B5190-C940-4688-BD0C-FA3635B0562D}" destId="{4291CE47-249D-4AA0-B474-82E0673EE3D5}" srcOrd="5" destOrd="0" presId="urn:microsoft.com/office/officeart/2018/2/layout/IconCircleList"/>
    <dgm:cxn modelId="{43662D5B-6014-416F-AE1A-8D737B03C8EA}" type="presParOf" srcId="{693B5190-C940-4688-BD0C-FA3635B0562D}" destId="{4626FCB9-D93F-408D-8DF7-3F9D5B5DA3B4}" srcOrd="6" destOrd="0" presId="urn:microsoft.com/office/officeart/2018/2/layout/IconCircleList"/>
    <dgm:cxn modelId="{8056EB25-76C0-4FF5-AEA2-005B846E35A2}" type="presParOf" srcId="{4626FCB9-D93F-408D-8DF7-3F9D5B5DA3B4}" destId="{5D06F919-1FCF-45C2-BD53-CC031398E5AE}" srcOrd="0" destOrd="0" presId="urn:microsoft.com/office/officeart/2018/2/layout/IconCircleList"/>
    <dgm:cxn modelId="{816DB904-8E3E-4FB1-BBF6-DABC48683185}" type="presParOf" srcId="{4626FCB9-D93F-408D-8DF7-3F9D5B5DA3B4}" destId="{C71CBA56-D14D-4D87-BFD5-DF312AE3ADF4}" srcOrd="1" destOrd="0" presId="urn:microsoft.com/office/officeart/2018/2/layout/IconCircleList"/>
    <dgm:cxn modelId="{99522F8C-6BF3-42B5-8B01-24FF9F00C07C}" type="presParOf" srcId="{4626FCB9-D93F-408D-8DF7-3F9D5B5DA3B4}" destId="{4EC75EB7-DAD2-4A8B-BB1C-AC972A5D536C}" srcOrd="2" destOrd="0" presId="urn:microsoft.com/office/officeart/2018/2/layout/IconCircleList"/>
    <dgm:cxn modelId="{892D3898-83EF-4B04-A396-4D587D5BFA4B}" type="presParOf" srcId="{4626FCB9-D93F-408D-8DF7-3F9D5B5DA3B4}" destId="{CFEBFD35-79EF-4E9E-975D-EEE3AA45A150}" srcOrd="3" destOrd="0" presId="urn:microsoft.com/office/officeart/2018/2/layout/IconCircleList"/>
    <dgm:cxn modelId="{AA0A82EE-99CC-4730-A8E3-347B39404AED}" type="presParOf" srcId="{693B5190-C940-4688-BD0C-FA3635B0562D}" destId="{9F80689C-A80C-4DB0-9B4F-C83E68A2D6BE}" srcOrd="7" destOrd="0" presId="urn:microsoft.com/office/officeart/2018/2/layout/IconCircleList"/>
    <dgm:cxn modelId="{2E70A199-0EAF-41F5-9427-A909266A9F38}" type="presParOf" srcId="{693B5190-C940-4688-BD0C-FA3635B0562D}" destId="{64B482C5-960F-4613-A9F0-E61FB0247314}" srcOrd="8" destOrd="0" presId="urn:microsoft.com/office/officeart/2018/2/layout/IconCircleList"/>
    <dgm:cxn modelId="{65C93BDA-5B4F-4333-9B90-B98B8D91BD20}" type="presParOf" srcId="{64B482C5-960F-4613-A9F0-E61FB0247314}" destId="{0331E7A5-4C8F-4C1A-9C30-07807C53443A}" srcOrd="0" destOrd="0" presId="urn:microsoft.com/office/officeart/2018/2/layout/IconCircleList"/>
    <dgm:cxn modelId="{7BB7548E-41C2-4645-B7CC-AE2381A2F80F}" type="presParOf" srcId="{64B482C5-960F-4613-A9F0-E61FB0247314}" destId="{89B34781-AF82-405B-A608-3E7413F068C0}" srcOrd="1" destOrd="0" presId="urn:microsoft.com/office/officeart/2018/2/layout/IconCircleList"/>
    <dgm:cxn modelId="{46DBCD54-919C-4E66-9751-5B3FC854D591}" type="presParOf" srcId="{64B482C5-960F-4613-A9F0-E61FB0247314}" destId="{8AD655FC-BEF9-4403-A941-1095941C8DAB}" srcOrd="2" destOrd="0" presId="urn:microsoft.com/office/officeart/2018/2/layout/IconCircleList"/>
    <dgm:cxn modelId="{40D02A17-65FF-43F3-93E4-7B4C9F010338}" type="presParOf" srcId="{64B482C5-960F-4613-A9F0-E61FB0247314}" destId="{95C31497-86D8-4F84-BBF5-6D02EFDA5D43}" srcOrd="3" destOrd="0" presId="urn:microsoft.com/office/officeart/2018/2/layout/IconCircleList"/>
    <dgm:cxn modelId="{69DD4BFC-E6C3-48F4-BA63-E0D1C0353998}" type="presParOf" srcId="{693B5190-C940-4688-BD0C-FA3635B0562D}" destId="{D42564BC-FF63-4559-B7D7-5DD4C98808DF}" srcOrd="9" destOrd="0" presId="urn:microsoft.com/office/officeart/2018/2/layout/IconCircleList"/>
    <dgm:cxn modelId="{F203F10D-4F71-4BB1-984A-D5B3C6C3BEE8}" type="presParOf" srcId="{693B5190-C940-4688-BD0C-FA3635B0562D}" destId="{7C82D47A-9692-4D0D-8B2A-AF9A2A335C9B}" srcOrd="10" destOrd="0" presId="urn:microsoft.com/office/officeart/2018/2/layout/IconCircleList"/>
    <dgm:cxn modelId="{C4A87F7A-4DC5-4D3D-AD53-B37716F72207}" type="presParOf" srcId="{7C82D47A-9692-4D0D-8B2A-AF9A2A335C9B}" destId="{0A624FD6-5564-43AB-B34D-0935ED999B92}" srcOrd="0" destOrd="0" presId="urn:microsoft.com/office/officeart/2018/2/layout/IconCircleList"/>
    <dgm:cxn modelId="{71BC7415-3750-4D67-B217-DA371ABF7A20}" type="presParOf" srcId="{7C82D47A-9692-4D0D-8B2A-AF9A2A335C9B}" destId="{99F3CF66-AB86-4206-A74F-2D8298AE2B01}" srcOrd="1" destOrd="0" presId="urn:microsoft.com/office/officeart/2018/2/layout/IconCircleList"/>
    <dgm:cxn modelId="{462145B4-4562-4799-B15C-C042F89574A9}" type="presParOf" srcId="{7C82D47A-9692-4D0D-8B2A-AF9A2A335C9B}" destId="{A682B570-840C-4536-A723-995F3A92E60A}" srcOrd="2" destOrd="0" presId="urn:microsoft.com/office/officeart/2018/2/layout/IconCircleList"/>
    <dgm:cxn modelId="{CCEAF584-B3A3-4369-B664-BACA295F6404}" type="presParOf" srcId="{7C82D47A-9692-4D0D-8B2A-AF9A2A335C9B}" destId="{16D7C639-DF09-4C9B-890E-464B4C63224E}"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F27BBE8-7AA0-4B04-B2FB-A8C61DDDFB1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8DE81387-64E5-4268-8848-12615F1517D9}">
      <dgm:prSet/>
      <dgm:spPr/>
      <dgm:t>
        <a:bodyPr/>
        <a:lstStyle/>
        <a:p>
          <a:r>
            <a:rPr lang="en-US"/>
            <a:t>1. Identify the need in your community </a:t>
          </a:r>
        </a:p>
      </dgm:t>
    </dgm:pt>
    <dgm:pt modelId="{E2CF7319-C447-4B10-9CA5-312CA25E712F}" type="parTrans" cxnId="{4D542E74-64B2-458C-87BF-8C7859AB7AAF}">
      <dgm:prSet/>
      <dgm:spPr/>
      <dgm:t>
        <a:bodyPr/>
        <a:lstStyle/>
        <a:p>
          <a:endParaRPr lang="en-US"/>
        </a:p>
      </dgm:t>
    </dgm:pt>
    <dgm:pt modelId="{EDFD9A4D-4B75-4C3A-85EA-009BE42B5F45}" type="sibTrans" cxnId="{4D542E74-64B2-458C-87BF-8C7859AB7AAF}">
      <dgm:prSet/>
      <dgm:spPr/>
      <dgm:t>
        <a:bodyPr/>
        <a:lstStyle/>
        <a:p>
          <a:endParaRPr lang="en-US"/>
        </a:p>
      </dgm:t>
    </dgm:pt>
    <dgm:pt modelId="{E7C865C6-A45E-4B30-B7B5-B7C7088A2705}">
      <dgm:prSet/>
      <dgm:spPr/>
      <dgm:t>
        <a:bodyPr/>
        <a:lstStyle/>
        <a:p>
          <a:r>
            <a:rPr lang="en-US"/>
            <a:t>2. Decide on a project and do your research</a:t>
          </a:r>
        </a:p>
      </dgm:t>
    </dgm:pt>
    <dgm:pt modelId="{12269030-AE33-4863-BE0B-5DEC83BE1A94}" type="parTrans" cxnId="{77CA7417-3000-41FA-8572-2AC7B0C03FAC}">
      <dgm:prSet/>
      <dgm:spPr/>
      <dgm:t>
        <a:bodyPr/>
        <a:lstStyle/>
        <a:p>
          <a:endParaRPr lang="en-US"/>
        </a:p>
      </dgm:t>
    </dgm:pt>
    <dgm:pt modelId="{A642F804-8FA2-4CDC-B26B-559A3A83FBD4}" type="sibTrans" cxnId="{77CA7417-3000-41FA-8572-2AC7B0C03FAC}">
      <dgm:prSet/>
      <dgm:spPr/>
      <dgm:t>
        <a:bodyPr/>
        <a:lstStyle/>
        <a:p>
          <a:endParaRPr lang="en-US"/>
        </a:p>
      </dgm:t>
    </dgm:pt>
    <dgm:pt modelId="{FF95E4B6-CFB5-48F9-B19C-2D81246A33AB}">
      <dgm:prSet/>
      <dgm:spPr/>
      <dgm:t>
        <a:bodyPr/>
        <a:lstStyle/>
        <a:p>
          <a:r>
            <a:rPr lang="en-US"/>
            <a:t>3. Set goals and create a task list </a:t>
          </a:r>
        </a:p>
      </dgm:t>
    </dgm:pt>
    <dgm:pt modelId="{6621E0EF-2D1F-4188-A123-EA7358D16395}" type="parTrans" cxnId="{8E8E0216-0B02-465E-9E28-D903845210DA}">
      <dgm:prSet/>
      <dgm:spPr/>
      <dgm:t>
        <a:bodyPr/>
        <a:lstStyle/>
        <a:p>
          <a:endParaRPr lang="en-US"/>
        </a:p>
      </dgm:t>
    </dgm:pt>
    <dgm:pt modelId="{9A339C0E-6697-438C-A82D-EC0A46333181}" type="sibTrans" cxnId="{8E8E0216-0B02-465E-9E28-D903845210DA}">
      <dgm:prSet/>
      <dgm:spPr/>
      <dgm:t>
        <a:bodyPr/>
        <a:lstStyle/>
        <a:p>
          <a:endParaRPr lang="en-US"/>
        </a:p>
      </dgm:t>
    </dgm:pt>
    <dgm:pt modelId="{B61EA56E-FE8A-439A-AFB5-C5B59BF169BA}">
      <dgm:prSet/>
      <dgm:spPr/>
      <dgm:t>
        <a:bodyPr/>
        <a:lstStyle/>
        <a:p>
          <a:r>
            <a:rPr lang="en-US"/>
            <a:t>4. Managing volunteers</a:t>
          </a:r>
        </a:p>
      </dgm:t>
    </dgm:pt>
    <dgm:pt modelId="{3E6A2F09-C5C4-4A87-A69D-A67EB5BF9A73}" type="parTrans" cxnId="{91751CCE-CC34-40CB-A9D9-7F94641E8479}">
      <dgm:prSet/>
      <dgm:spPr/>
      <dgm:t>
        <a:bodyPr/>
        <a:lstStyle/>
        <a:p>
          <a:endParaRPr lang="en-US"/>
        </a:p>
      </dgm:t>
    </dgm:pt>
    <dgm:pt modelId="{A26D7B7E-C660-4121-AF02-1E0B6BABD5D3}" type="sibTrans" cxnId="{91751CCE-CC34-40CB-A9D9-7F94641E8479}">
      <dgm:prSet/>
      <dgm:spPr/>
      <dgm:t>
        <a:bodyPr/>
        <a:lstStyle/>
        <a:p>
          <a:endParaRPr lang="en-US"/>
        </a:p>
      </dgm:t>
    </dgm:pt>
    <dgm:pt modelId="{77BC1C27-EB40-47EC-B688-059D58C7A692}">
      <dgm:prSet/>
      <dgm:spPr/>
      <dgm:t>
        <a:bodyPr/>
        <a:lstStyle/>
        <a:p>
          <a:r>
            <a:rPr lang="en-US"/>
            <a:t>5. Implementing and managing your project</a:t>
          </a:r>
        </a:p>
      </dgm:t>
    </dgm:pt>
    <dgm:pt modelId="{788E9BD4-B3C0-44EF-A9FA-ED0ED7BC3A67}" type="parTrans" cxnId="{F1580F2A-88D0-4CAA-B5C8-CD7002B4B4C8}">
      <dgm:prSet/>
      <dgm:spPr/>
      <dgm:t>
        <a:bodyPr/>
        <a:lstStyle/>
        <a:p>
          <a:endParaRPr lang="en-US"/>
        </a:p>
      </dgm:t>
    </dgm:pt>
    <dgm:pt modelId="{AA70BFF5-BC68-47AF-B15C-704032A4D028}" type="sibTrans" cxnId="{F1580F2A-88D0-4CAA-B5C8-CD7002B4B4C8}">
      <dgm:prSet/>
      <dgm:spPr/>
      <dgm:t>
        <a:bodyPr/>
        <a:lstStyle/>
        <a:p>
          <a:endParaRPr lang="en-US"/>
        </a:p>
      </dgm:t>
    </dgm:pt>
    <dgm:pt modelId="{EE6E7D7B-96D7-4598-9E9F-B5A8CDC9D35F}">
      <dgm:prSet/>
      <dgm:spPr/>
      <dgm:t>
        <a:bodyPr/>
        <a:lstStyle/>
        <a:p>
          <a:r>
            <a:rPr lang="en-US"/>
            <a:t>6. Project wrap up </a:t>
          </a:r>
        </a:p>
      </dgm:t>
    </dgm:pt>
    <dgm:pt modelId="{E5C31F26-4DC5-4A2C-8BDE-E9C53B823E45}" type="parTrans" cxnId="{4AE4373D-125A-41AC-8BFD-10148191D346}">
      <dgm:prSet/>
      <dgm:spPr/>
      <dgm:t>
        <a:bodyPr/>
        <a:lstStyle/>
        <a:p>
          <a:endParaRPr lang="en-US"/>
        </a:p>
      </dgm:t>
    </dgm:pt>
    <dgm:pt modelId="{ECB59DED-DE93-4D37-A8EF-91793DE4A14C}" type="sibTrans" cxnId="{4AE4373D-125A-41AC-8BFD-10148191D346}">
      <dgm:prSet/>
      <dgm:spPr/>
      <dgm:t>
        <a:bodyPr/>
        <a:lstStyle/>
        <a:p>
          <a:endParaRPr lang="en-US"/>
        </a:p>
      </dgm:t>
    </dgm:pt>
    <dgm:pt modelId="{E607747A-405C-46E6-BAB5-342AD5AB1CE2}" type="pres">
      <dgm:prSet presAssocID="{DF27BBE8-7AA0-4B04-B2FB-A8C61DDDFB1A}" presName="root" presStyleCnt="0">
        <dgm:presLayoutVars>
          <dgm:dir/>
          <dgm:resizeHandles val="exact"/>
        </dgm:presLayoutVars>
      </dgm:prSet>
      <dgm:spPr/>
    </dgm:pt>
    <dgm:pt modelId="{A82FFC29-0236-4AB0-A7D0-6ED31962D82D}" type="pres">
      <dgm:prSet presAssocID="{8DE81387-64E5-4268-8848-12615F1517D9}" presName="compNode" presStyleCnt="0"/>
      <dgm:spPr/>
    </dgm:pt>
    <dgm:pt modelId="{FF385F29-8DCA-4928-B2FE-832DBAA86069}" type="pres">
      <dgm:prSet presAssocID="{8DE81387-64E5-4268-8848-12615F1517D9}" presName="bgRect" presStyleLbl="bgShp" presStyleIdx="0" presStyleCnt="6"/>
      <dgm:spPr/>
    </dgm:pt>
    <dgm:pt modelId="{AC1B6957-F70A-4399-8244-BCF8DED2090D}" type="pres">
      <dgm:prSet presAssocID="{8DE81387-64E5-4268-8848-12615F1517D9}"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rget Audience"/>
        </a:ext>
      </dgm:extLst>
    </dgm:pt>
    <dgm:pt modelId="{415B5331-D69C-4E70-AC29-4C43FB3CE4F7}" type="pres">
      <dgm:prSet presAssocID="{8DE81387-64E5-4268-8848-12615F1517D9}" presName="spaceRect" presStyleCnt="0"/>
      <dgm:spPr/>
    </dgm:pt>
    <dgm:pt modelId="{BF781B84-D6CA-4F87-B2C2-0BE98E86C105}" type="pres">
      <dgm:prSet presAssocID="{8DE81387-64E5-4268-8848-12615F1517D9}" presName="parTx" presStyleLbl="revTx" presStyleIdx="0" presStyleCnt="6">
        <dgm:presLayoutVars>
          <dgm:chMax val="0"/>
          <dgm:chPref val="0"/>
        </dgm:presLayoutVars>
      </dgm:prSet>
      <dgm:spPr/>
    </dgm:pt>
    <dgm:pt modelId="{6CF29B0B-46B4-4681-865B-6F8C8CF6ACEA}" type="pres">
      <dgm:prSet presAssocID="{EDFD9A4D-4B75-4C3A-85EA-009BE42B5F45}" presName="sibTrans" presStyleCnt="0"/>
      <dgm:spPr/>
    </dgm:pt>
    <dgm:pt modelId="{C32DED8E-2B25-42FD-8C3E-92F4FBA99A38}" type="pres">
      <dgm:prSet presAssocID="{E7C865C6-A45E-4B30-B7B5-B7C7088A2705}" presName="compNode" presStyleCnt="0"/>
      <dgm:spPr/>
    </dgm:pt>
    <dgm:pt modelId="{478660E0-50CB-485A-9007-3082AEA55ED9}" type="pres">
      <dgm:prSet presAssocID="{E7C865C6-A45E-4B30-B7B5-B7C7088A2705}" presName="bgRect" presStyleLbl="bgShp" presStyleIdx="1" presStyleCnt="6"/>
      <dgm:spPr/>
    </dgm:pt>
    <dgm:pt modelId="{EFB9E696-7884-48B6-926A-E10A84F708B3}" type="pres">
      <dgm:prSet presAssocID="{E7C865C6-A45E-4B30-B7B5-B7C7088A2705}"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7BBF2B1F-FB7A-4E24-AB16-1F7EFD29F71B}" type="pres">
      <dgm:prSet presAssocID="{E7C865C6-A45E-4B30-B7B5-B7C7088A2705}" presName="spaceRect" presStyleCnt="0"/>
      <dgm:spPr/>
    </dgm:pt>
    <dgm:pt modelId="{91CC3565-E981-4C3F-99EA-83C84C1BDBA0}" type="pres">
      <dgm:prSet presAssocID="{E7C865C6-A45E-4B30-B7B5-B7C7088A2705}" presName="parTx" presStyleLbl="revTx" presStyleIdx="1" presStyleCnt="6">
        <dgm:presLayoutVars>
          <dgm:chMax val="0"/>
          <dgm:chPref val="0"/>
        </dgm:presLayoutVars>
      </dgm:prSet>
      <dgm:spPr/>
    </dgm:pt>
    <dgm:pt modelId="{F3FA5A33-A662-454A-B98E-67131308759D}" type="pres">
      <dgm:prSet presAssocID="{A642F804-8FA2-4CDC-B26B-559A3A83FBD4}" presName="sibTrans" presStyleCnt="0"/>
      <dgm:spPr/>
    </dgm:pt>
    <dgm:pt modelId="{57663E43-F944-4322-81B4-3C64D1716206}" type="pres">
      <dgm:prSet presAssocID="{FF95E4B6-CFB5-48F9-B19C-2D81246A33AB}" presName="compNode" presStyleCnt="0"/>
      <dgm:spPr/>
    </dgm:pt>
    <dgm:pt modelId="{2BF6636B-B696-45F3-9BFC-8686285DE843}" type="pres">
      <dgm:prSet presAssocID="{FF95E4B6-CFB5-48F9-B19C-2D81246A33AB}" presName="bgRect" presStyleLbl="bgShp" presStyleIdx="2" presStyleCnt="6"/>
      <dgm:spPr/>
    </dgm:pt>
    <dgm:pt modelId="{E86CACB5-D4A5-4C39-801E-B878B368BF9E}" type="pres">
      <dgm:prSet presAssocID="{FF95E4B6-CFB5-48F9-B19C-2D81246A33AB}"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list"/>
        </a:ext>
      </dgm:extLst>
    </dgm:pt>
    <dgm:pt modelId="{36AC8707-0E44-4CEA-BBBC-BA8E800E7671}" type="pres">
      <dgm:prSet presAssocID="{FF95E4B6-CFB5-48F9-B19C-2D81246A33AB}" presName="spaceRect" presStyleCnt="0"/>
      <dgm:spPr/>
    </dgm:pt>
    <dgm:pt modelId="{CE29F95E-1DA0-4695-A772-4FF697A66FAD}" type="pres">
      <dgm:prSet presAssocID="{FF95E4B6-CFB5-48F9-B19C-2D81246A33AB}" presName="parTx" presStyleLbl="revTx" presStyleIdx="2" presStyleCnt="6">
        <dgm:presLayoutVars>
          <dgm:chMax val="0"/>
          <dgm:chPref val="0"/>
        </dgm:presLayoutVars>
      </dgm:prSet>
      <dgm:spPr/>
    </dgm:pt>
    <dgm:pt modelId="{74A7149C-D4A4-42DA-988A-379615C0CD1C}" type="pres">
      <dgm:prSet presAssocID="{9A339C0E-6697-438C-A82D-EC0A46333181}" presName="sibTrans" presStyleCnt="0"/>
      <dgm:spPr/>
    </dgm:pt>
    <dgm:pt modelId="{8EBD2F3D-6FFC-4696-B827-CC6589FDF612}" type="pres">
      <dgm:prSet presAssocID="{B61EA56E-FE8A-439A-AFB5-C5B59BF169BA}" presName="compNode" presStyleCnt="0"/>
      <dgm:spPr/>
    </dgm:pt>
    <dgm:pt modelId="{13A6DB64-08D1-44EB-8A0B-9A0DBDAF7F84}" type="pres">
      <dgm:prSet presAssocID="{B61EA56E-FE8A-439A-AFB5-C5B59BF169BA}" presName="bgRect" presStyleLbl="bgShp" presStyleIdx="3" presStyleCnt="6"/>
      <dgm:spPr/>
    </dgm:pt>
    <dgm:pt modelId="{E48328E6-02F9-42B4-8E87-048AC187099B}" type="pres">
      <dgm:prSet presAssocID="{B61EA56E-FE8A-439A-AFB5-C5B59BF169BA}"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Group"/>
        </a:ext>
      </dgm:extLst>
    </dgm:pt>
    <dgm:pt modelId="{4F46D04C-989D-4AB6-82C0-1831C607DB70}" type="pres">
      <dgm:prSet presAssocID="{B61EA56E-FE8A-439A-AFB5-C5B59BF169BA}" presName="spaceRect" presStyleCnt="0"/>
      <dgm:spPr/>
    </dgm:pt>
    <dgm:pt modelId="{DE18F546-732B-4B55-AC66-030D5B525C75}" type="pres">
      <dgm:prSet presAssocID="{B61EA56E-FE8A-439A-AFB5-C5B59BF169BA}" presName="parTx" presStyleLbl="revTx" presStyleIdx="3" presStyleCnt="6">
        <dgm:presLayoutVars>
          <dgm:chMax val="0"/>
          <dgm:chPref val="0"/>
        </dgm:presLayoutVars>
      </dgm:prSet>
      <dgm:spPr/>
    </dgm:pt>
    <dgm:pt modelId="{866E3A4D-4687-4CF3-BAF3-6F9D04BEE4B4}" type="pres">
      <dgm:prSet presAssocID="{A26D7B7E-C660-4121-AF02-1E0B6BABD5D3}" presName="sibTrans" presStyleCnt="0"/>
      <dgm:spPr/>
    </dgm:pt>
    <dgm:pt modelId="{C58A3C8F-606C-494A-8E92-E1C5D5217BC3}" type="pres">
      <dgm:prSet presAssocID="{77BC1C27-EB40-47EC-B688-059D58C7A692}" presName="compNode" presStyleCnt="0"/>
      <dgm:spPr/>
    </dgm:pt>
    <dgm:pt modelId="{A265FA6A-BD7F-4665-AD96-4A4CE55B89B3}" type="pres">
      <dgm:prSet presAssocID="{77BC1C27-EB40-47EC-B688-059D58C7A692}" presName="bgRect" presStyleLbl="bgShp" presStyleIdx="4" presStyleCnt="6"/>
      <dgm:spPr/>
    </dgm:pt>
    <dgm:pt modelId="{5FA768D7-E8A7-4C55-8960-8A49F74B7EC9}" type="pres">
      <dgm:prSet presAssocID="{77BC1C27-EB40-47EC-B688-059D58C7A692}"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Priorities"/>
        </a:ext>
      </dgm:extLst>
    </dgm:pt>
    <dgm:pt modelId="{964CA560-67D6-4153-AF38-DF8B5E691616}" type="pres">
      <dgm:prSet presAssocID="{77BC1C27-EB40-47EC-B688-059D58C7A692}" presName="spaceRect" presStyleCnt="0"/>
      <dgm:spPr/>
    </dgm:pt>
    <dgm:pt modelId="{1EB8A1A8-5984-4BC7-A6BD-49F27217F5E0}" type="pres">
      <dgm:prSet presAssocID="{77BC1C27-EB40-47EC-B688-059D58C7A692}" presName="parTx" presStyleLbl="revTx" presStyleIdx="4" presStyleCnt="6">
        <dgm:presLayoutVars>
          <dgm:chMax val="0"/>
          <dgm:chPref val="0"/>
        </dgm:presLayoutVars>
      </dgm:prSet>
      <dgm:spPr/>
    </dgm:pt>
    <dgm:pt modelId="{A84D3549-7410-400A-A5F9-7F07B265082C}" type="pres">
      <dgm:prSet presAssocID="{AA70BFF5-BC68-47AF-B15C-704032A4D028}" presName="sibTrans" presStyleCnt="0"/>
      <dgm:spPr/>
    </dgm:pt>
    <dgm:pt modelId="{9514C37B-FD17-4C6C-82A7-F558F1F14D7C}" type="pres">
      <dgm:prSet presAssocID="{EE6E7D7B-96D7-4598-9E9F-B5A8CDC9D35F}" presName="compNode" presStyleCnt="0"/>
      <dgm:spPr/>
    </dgm:pt>
    <dgm:pt modelId="{E3B530E3-C478-49ED-AC64-D09537FFE8E8}" type="pres">
      <dgm:prSet presAssocID="{EE6E7D7B-96D7-4598-9E9F-B5A8CDC9D35F}" presName="bgRect" presStyleLbl="bgShp" presStyleIdx="5" presStyleCnt="6"/>
      <dgm:spPr/>
    </dgm:pt>
    <dgm:pt modelId="{9101C444-1A45-4EA9-B320-1E71F1EF7CFA}" type="pres">
      <dgm:prSet presAssocID="{EE6E7D7B-96D7-4598-9E9F-B5A8CDC9D35F}"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heckmark"/>
        </a:ext>
      </dgm:extLst>
    </dgm:pt>
    <dgm:pt modelId="{557F6896-0C6D-457D-8D1F-E799E7F107E7}" type="pres">
      <dgm:prSet presAssocID="{EE6E7D7B-96D7-4598-9E9F-B5A8CDC9D35F}" presName="spaceRect" presStyleCnt="0"/>
      <dgm:spPr/>
    </dgm:pt>
    <dgm:pt modelId="{6BAAE8AD-1393-41C9-A67E-9A2D5E68F464}" type="pres">
      <dgm:prSet presAssocID="{EE6E7D7B-96D7-4598-9E9F-B5A8CDC9D35F}" presName="parTx" presStyleLbl="revTx" presStyleIdx="5" presStyleCnt="6">
        <dgm:presLayoutVars>
          <dgm:chMax val="0"/>
          <dgm:chPref val="0"/>
        </dgm:presLayoutVars>
      </dgm:prSet>
      <dgm:spPr/>
    </dgm:pt>
  </dgm:ptLst>
  <dgm:cxnLst>
    <dgm:cxn modelId="{8E8E0216-0B02-465E-9E28-D903845210DA}" srcId="{DF27BBE8-7AA0-4B04-B2FB-A8C61DDDFB1A}" destId="{FF95E4B6-CFB5-48F9-B19C-2D81246A33AB}" srcOrd="2" destOrd="0" parTransId="{6621E0EF-2D1F-4188-A123-EA7358D16395}" sibTransId="{9A339C0E-6697-438C-A82D-EC0A46333181}"/>
    <dgm:cxn modelId="{77CA7417-3000-41FA-8572-2AC7B0C03FAC}" srcId="{DF27BBE8-7AA0-4B04-B2FB-A8C61DDDFB1A}" destId="{E7C865C6-A45E-4B30-B7B5-B7C7088A2705}" srcOrd="1" destOrd="0" parTransId="{12269030-AE33-4863-BE0B-5DEC83BE1A94}" sibTransId="{A642F804-8FA2-4CDC-B26B-559A3A83FBD4}"/>
    <dgm:cxn modelId="{F1580F2A-88D0-4CAA-B5C8-CD7002B4B4C8}" srcId="{DF27BBE8-7AA0-4B04-B2FB-A8C61DDDFB1A}" destId="{77BC1C27-EB40-47EC-B688-059D58C7A692}" srcOrd="4" destOrd="0" parTransId="{788E9BD4-B3C0-44EF-A9FA-ED0ED7BC3A67}" sibTransId="{AA70BFF5-BC68-47AF-B15C-704032A4D028}"/>
    <dgm:cxn modelId="{C25E632F-A020-4E64-A634-640490C00B83}" type="presOf" srcId="{EE6E7D7B-96D7-4598-9E9F-B5A8CDC9D35F}" destId="{6BAAE8AD-1393-41C9-A67E-9A2D5E68F464}" srcOrd="0" destOrd="0" presId="urn:microsoft.com/office/officeart/2018/2/layout/IconVerticalSolidList"/>
    <dgm:cxn modelId="{3C3D593C-0544-4D37-B3D1-82499FF06967}" type="presOf" srcId="{E7C865C6-A45E-4B30-B7B5-B7C7088A2705}" destId="{91CC3565-E981-4C3F-99EA-83C84C1BDBA0}" srcOrd="0" destOrd="0" presId="urn:microsoft.com/office/officeart/2018/2/layout/IconVerticalSolidList"/>
    <dgm:cxn modelId="{4AE4373D-125A-41AC-8BFD-10148191D346}" srcId="{DF27BBE8-7AA0-4B04-B2FB-A8C61DDDFB1A}" destId="{EE6E7D7B-96D7-4598-9E9F-B5A8CDC9D35F}" srcOrd="5" destOrd="0" parTransId="{E5C31F26-4DC5-4A2C-8BDE-E9C53B823E45}" sibTransId="{ECB59DED-DE93-4D37-A8EF-91793DE4A14C}"/>
    <dgm:cxn modelId="{22F70C5B-527A-449D-B6C3-713E907E57C8}" type="presOf" srcId="{DF27BBE8-7AA0-4B04-B2FB-A8C61DDDFB1A}" destId="{E607747A-405C-46E6-BAB5-342AD5AB1CE2}" srcOrd="0" destOrd="0" presId="urn:microsoft.com/office/officeart/2018/2/layout/IconVerticalSolidList"/>
    <dgm:cxn modelId="{FC6E6042-CBC4-4D3F-B494-69BD090C0D38}" type="presOf" srcId="{77BC1C27-EB40-47EC-B688-059D58C7A692}" destId="{1EB8A1A8-5984-4BC7-A6BD-49F27217F5E0}" srcOrd="0" destOrd="0" presId="urn:microsoft.com/office/officeart/2018/2/layout/IconVerticalSolidList"/>
    <dgm:cxn modelId="{D5950374-D269-4281-8552-0BF3A6F2A495}" type="presOf" srcId="{FF95E4B6-CFB5-48F9-B19C-2D81246A33AB}" destId="{CE29F95E-1DA0-4695-A772-4FF697A66FAD}" srcOrd="0" destOrd="0" presId="urn:microsoft.com/office/officeart/2018/2/layout/IconVerticalSolidList"/>
    <dgm:cxn modelId="{4D542E74-64B2-458C-87BF-8C7859AB7AAF}" srcId="{DF27BBE8-7AA0-4B04-B2FB-A8C61DDDFB1A}" destId="{8DE81387-64E5-4268-8848-12615F1517D9}" srcOrd="0" destOrd="0" parTransId="{E2CF7319-C447-4B10-9CA5-312CA25E712F}" sibTransId="{EDFD9A4D-4B75-4C3A-85EA-009BE42B5F45}"/>
    <dgm:cxn modelId="{1446B0A7-8C48-40CD-8B2F-5BCAB8106D37}" type="presOf" srcId="{B61EA56E-FE8A-439A-AFB5-C5B59BF169BA}" destId="{DE18F546-732B-4B55-AC66-030D5B525C75}" srcOrd="0" destOrd="0" presId="urn:microsoft.com/office/officeart/2018/2/layout/IconVerticalSolidList"/>
    <dgm:cxn modelId="{91751CCE-CC34-40CB-A9D9-7F94641E8479}" srcId="{DF27BBE8-7AA0-4B04-B2FB-A8C61DDDFB1A}" destId="{B61EA56E-FE8A-439A-AFB5-C5B59BF169BA}" srcOrd="3" destOrd="0" parTransId="{3E6A2F09-C5C4-4A87-A69D-A67EB5BF9A73}" sibTransId="{A26D7B7E-C660-4121-AF02-1E0B6BABD5D3}"/>
    <dgm:cxn modelId="{4705A5CF-AD01-40D5-8AD5-445AE04FB911}" type="presOf" srcId="{8DE81387-64E5-4268-8848-12615F1517D9}" destId="{BF781B84-D6CA-4F87-B2C2-0BE98E86C105}" srcOrd="0" destOrd="0" presId="urn:microsoft.com/office/officeart/2018/2/layout/IconVerticalSolidList"/>
    <dgm:cxn modelId="{7749E108-A068-43A9-849C-49D05A119C0B}" type="presParOf" srcId="{E607747A-405C-46E6-BAB5-342AD5AB1CE2}" destId="{A82FFC29-0236-4AB0-A7D0-6ED31962D82D}" srcOrd="0" destOrd="0" presId="urn:microsoft.com/office/officeart/2018/2/layout/IconVerticalSolidList"/>
    <dgm:cxn modelId="{4ED6E304-9EDB-4F47-BF5C-9D0414D7693E}" type="presParOf" srcId="{A82FFC29-0236-4AB0-A7D0-6ED31962D82D}" destId="{FF385F29-8DCA-4928-B2FE-832DBAA86069}" srcOrd="0" destOrd="0" presId="urn:microsoft.com/office/officeart/2018/2/layout/IconVerticalSolidList"/>
    <dgm:cxn modelId="{D05BC060-F0A7-45CD-9236-04362AFAB503}" type="presParOf" srcId="{A82FFC29-0236-4AB0-A7D0-6ED31962D82D}" destId="{AC1B6957-F70A-4399-8244-BCF8DED2090D}" srcOrd="1" destOrd="0" presId="urn:microsoft.com/office/officeart/2018/2/layout/IconVerticalSolidList"/>
    <dgm:cxn modelId="{E8ED4CDE-4E9A-401E-9F4A-7BF55CC9DAE0}" type="presParOf" srcId="{A82FFC29-0236-4AB0-A7D0-6ED31962D82D}" destId="{415B5331-D69C-4E70-AC29-4C43FB3CE4F7}" srcOrd="2" destOrd="0" presId="urn:microsoft.com/office/officeart/2018/2/layout/IconVerticalSolidList"/>
    <dgm:cxn modelId="{C1DAAAEC-5BD0-49C5-9256-5D8233E18CD5}" type="presParOf" srcId="{A82FFC29-0236-4AB0-A7D0-6ED31962D82D}" destId="{BF781B84-D6CA-4F87-B2C2-0BE98E86C105}" srcOrd="3" destOrd="0" presId="urn:microsoft.com/office/officeart/2018/2/layout/IconVerticalSolidList"/>
    <dgm:cxn modelId="{8C74D140-2500-4D3C-BF3C-D80180CF7B5F}" type="presParOf" srcId="{E607747A-405C-46E6-BAB5-342AD5AB1CE2}" destId="{6CF29B0B-46B4-4681-865B-6F8C8CF6ACEA}" srcOrd="1" destOrd="0" presId="urn:microsoft.com/office/officeart/2018/2/layout/IconVerticalSolidList"/>
    <dgm:cxn modelId="{0A8DF882-C9C2-497A-989C-C2B75AB065EC}" type="presParOf" srcId="{E607747A-405C-46E6-BAB5-342AD5AB1CE2}" destId="{C32DED8E-2B25-42FD-8C3E-92F4FBA99A38}" srcOrd="2" destOrd="0" presId="urn:microsoft.com/office/officeart/2018/2/layout/IconVerticalSolidList"/>
    <dgm:cxn modelId="{3E011E4E-9186-4190-8D62-5E20883E5D2C}" type="presParOf" srcId="{C32DED8E-2B25-42FD-8C3E-92F4FBA99A38}" destId="{478660E0-50CB-485A-9007-3082AEA55ED9}" srcOrd="0" destOrd="0" presId="urn:microsoft.com/office/officeart/2018/2/layout/IconVerticalSolidList"/>
    <dgm:cxn modelId="{95CCC2AB-5D51-4BE7-9666-14FDB7D25931}" type="presParOf" srcId="{C32DED8E-2B25-42FD-8C3E-92F4FBA99A38}" destId="{EFB9E696-7884-48B6-926A-E10A84F708B3}" srcOrd="1" destOrd="0" presId="urn:microsoft.com/office/officeart/2018/2/layout/IconVerticalSolidList"/>
    <dgm:cxn modelId="{D0391877-7914-4AEC-92EE-39C64F2ED868}" type="presParOf" srcId="{C32DED8E-2B25-42FD-8C3E-92F4FBA99A38}" destId="{7BBF2B1F-FB7A-4E24-AB16-1F7EFD29F71B}" srcOrd="2" destOrd="0" presId="urn:microsoft.com/office/officeart/2018/2/layout/IconVerticalSolidList"/>
    <dgm:cxn modelId="{A5DF3111-2B8B-408D-9451-DF489538331A}" type="presParOf" srcId="{C32DED8E-2B25-42FD-8C3E-92F4FBA99A38}" destId="{91CC3565-E981-4C3F-99EA-83C84C1BDBA0}" srcOrd="3" destOrd="0" presId="urn:microsoft.com/office/officeart/2018/2/layout/IconVerticalSolidList"/>
    <dgm:cxn modelId="{C8C50D68-10DD-44A3-A6F4-D071B3F284DC}" type="presParOf" srcId="{E607747A-405C-46E6-BAB5-342AD5AB1CE2}" destId="{F3FA5A33-A662-454A-B98E-67131308759D}" srcOrd="3" destOrd="0" presId="urn:microsoft.com/office/officeart/2018/2/layout/IconVerticalSolidList"/>
    <dgm:cxn modelId="{E5569AD3-6869-4273-8976-2399254F5EAC}" type="presParOf" srcId="{E607747A-405C-46E6-BAB5-342AD5AB1CE2}" destId="{57663E43-F944-4322-81B4-3C64D1716206}" srcOrd="4" destOrd="0" presId="urn:microsoft.com/office/officeart/2018/2/layout/IconVerticalSolidList"/>
    <dgm:cxn modelId="{B62ECEA6-3FDE-4BFC-86E5-8780E737096B}" type="presParOf" srcId="{57663E43-F944-4322-81B4-3C64D1716206}" destId="{2BF6636B-B696-45F3-9BFC-8686285DE843}" srcOrd="0" destOrd="0" presId="urn:microsoft.com/office/officeart/2018/2/layout/IconVerticalSolidList"/>
    <dgm:cxn modelId="{F26942FE-2CEB-43E1-BBC5-83C28FFCB1FC}" type="presParOf" srcId="{57663E43-F944-4322-81B4-3C64D1716206}" destId="{E86CACB5-D4A5-4C39-801E-B878B368BF9E}" srcOrd="1" destOrd="0" presId="urn:microsoft.com/office/officeart/2018/2/layout/IconVerticalSolidList"/>
    <dgm:cxn modelId="{11046EBC-66CB-4156-9E5E-0627E66FBB8E}" type="presParOf" srcId="{57663E43-F944-4322-81B4-3C64D1716206}" destId="{36AC8707-0E44-4CEA-BBBC-BA8E800E7671}" srcOrd="2" destOrd="0" presId="urn:microsoft.com/office/officeart/2018/2/layout/IconVerticalSolidList"/>
    <dgm:cxn modelId="{2B1D30F4-C66A-4D04-9F79-884B8141D6D7}" type="presParOf" srcId="{57663E43-F944-4322-81B4-3C64D1716206}" destId="{CE29F95E-1DA0-4695-A772-4FF697A66FAD}" srcOrd="3" destOrd="0" presId="urn:microsoft.com/office/officeart/2018/2/layout/IconVerticalSolidList"/>
    <dgm:cxn modelId="{D78A62DD-A9A2-4E49-A545-465C11040F5A}" type="presParOf" srcId="{E607747A-405C-46E6-BAB5-342AD5AB1CE2}" destId="{74A7149C-D4A4-42DA-988A-379615C0CD1C}" srcOrd="5" destOrd="0" presId="urn:microsoft.com/office/officeart/2018/2/layout/IconVerticalSolidList"/>
    <dgm:cxn modelId="{D8C3BBCA-7152-48A2-9438-5B291F20A62D}" type="presParOf" srcId="{E607747A-405C-46E6-BAB5-342AD5AB1CE2}" destId="{8EBD2F3D-6FFC-4696-B827-CC6589FDF612}" srcOrd="6" destOrd="0" presId="urn:microsoft.com/office/officeart/2018/2/layout/IconVerticalSolidList"/>
    <dgm:cxn modelId="{2CE51568-8EF3-4EF8-BF7B-830AA76715CD}" type="presParOf" srcId="{8EBD2F3D-6FFC-4696-B827-CC6589FDF612}" destId="{13A6DB64-08D1-44EB-8A0B-9A0DBDAF7F84}" srcOrd="0" destOrd="0" presId="urn:microsoft.com/office/officeart/2018/2/layout/IconVerticalSolidList"/>
    <dgm:cxn modelId="{2BA2AAA0-B585-443E-BDBC-D351233E1273}" type="presParOf" srcId="{8EBD2F3D-6FFC-4696-B827-CC6589FDF612}" destId="{E48328E6-02F9-42B4-8E87-048AC187099B}" srcOrd="1" destOrd="0" presId="urn:microsoft.com/office/officeart/2018/2/layout/IconVerticalSolidList"/>
    <dgm:cxn modelId="{52C5E4AA-FCC0-4A43-A21A-124E5CDBDB23}" type="presParOf" srcId="{8EBD2F3D-6FFC-4696-B827-CC6589FDF612}" destId="{4F46D04C-989D-4AB6-82C0-1831C607DB70}" srcOrd="2" destOrd="0" presId="urn:microsoft.com/office/officeart/2018/2/layout/IconVerticalSolidList"/>
    <dgm:cxn modelId="{F51B8AB2-5821-4024-B130-7E8360D8ED61}" type="presParOf" srcId="{8EBD2F3D-6FFC-4696-B827-CC6589FDF612}" destId="{DE18F546-732B-4B55-AC66-030D5B525C75}" srcOrd="3" destOrd="0" presId="urn:microsoft.com/office/officeart/2018/2/layout/IconVerticalSolidList"/>
    <dgm:cxn modelId="{AD03B3A2-E4D4-4731-9163-375FD5F1AE0F}" type="presParOf" srcId="{E607747A-405C-46E6-BAB5-342AD5AB1CE2}" destId="{866E3A4D-4687-4CF3-BAF3-6F9D04BEE4B4}" srcOrd="7" destOrd="0" presId="urn:microsoft.com/office/officeart/2018/2/layout/IconVerticalSolidList"/>
    <dgm:cxn modelId="{CBA33B77-FD12-4ADF-A667-62190D9A71AA}" type="presParOf" srcId="{E607747A-405C-46E6-BAB5-342AD5AB1CE2}" destId="{C58A3C8F-606C-494A-8E92-E1C5D5217BC3}" srcOrd="8" destOrd="0" presId="urn:microsoft.com/office/officeart/2018/2/layout/IconVerticalSolidList"/>
    <dgm:cxn modelId="{A8829F6D-9152-40E8-A541-5B41A7103786}" type="presParOf" srcId="{C58A3C8F-606C-494A-8E92-E1C5D5217BC3}" destId="{A265FA6A-BD7F-4665-AD96-4A4CE55B89B3}" srcOrd="0" destOrd="0" presId="urn:microsoft.com/office/officeart/2018/2/layout/IconVerticalSolidList"/>
    <dgm:cxn modelId="{0824501F-1961-4D21-9A7D-156A3F908EEC}" type="presParOf" srcId="{C58A3C8F-606C-494A-8E92-E1C5D5217BC3}" destId="{5FA768D7-E8A7-4C55-8960-8A49F74B7EC9}" srcOrd="1" destOrd="0" presId="urn:microsoft.com/office/officeart/2018/2/layout/IconVerticalSolidList"/>
    <dgm:cxn modelId="{D7D81E54-9586-461A-BF6A-409B6935107E}" type="presParOf" srcId="{C58A3C8F-606C-494A-8E92-E1C5D5217BC3}" destId="{964CA560-67D6-4153-AF38-DF8B5E691616}" srcOrd="2" destOrd="0" presId="urn:microsoft.com/office/officeart/2018/2/layout/IconVerticalSolidList"/>
    <dgm:cxn modelId="{613552F2-C1AA-4BBD-B157-A735B3A927B4}" type="presParOf" srcId="{C58A3C8F-606C-494A-8E92-E1C5D5217BC3}" destId="{1EB8A1A8-5984-4BC7-A6BD-49F27217F5E0}" srcOrd="3" destOrd="0" presId="urn:microsoft.com/office/officeart/2018/2/layout/IconVerticalSolidList"/>
    <dgm:cxn modelId="{C70438B1-3FBC-46C6-ACFB-E0A1F1334424}" type="presParOf" srcId="{E607747A-405C-46E6-BAB5-342AD5AB1CE2}" destId="{A84D3549-7410-400A-A5F9-7F07B265082C}" srcOrd="9" destOrd="0" presId="urn:microsoft.com/office/officeart/2018/2/layout/IconVerticalSolidList"/>
    <dgm:cxn modelId="{C93BCDD9-60C0-4A94-990A-411946FC35AD}" type="presParOf" srcId="{E607747A-405C-46E6-BAB5-342AD5AB1CE2}" destId="{9514C37B-FD17-4C6C-82A7-F558F1F14D7C}" srcOrd="10" destOrd="0" presId="urn:microsoft.com/office/officeart/2018/2/layout/IconVerticalSolidList"/>
    <dgm:cxn modelId="{83098519-EAC2-42E8-A1A9-6E08F544EEBA}" type="presParOf" srcId="{9514C37B-FD17-4C6C-82A7-F558F1F14D7C}" destId="{E3B530E3-C478-49ED-AC64-D09537FFE8E8}" srcOrd="0" destOrd="0" presId="urn:microsoft.com/office/officeart/2018/2/layout/IconVerticalSolidList"/>
    <dgm:cxn modelId="{31104BC0-F4B2-44D8-A4EA-6AC2E8A39182}" type="presParOf" srcId="{9514C37B-FD17-4C6C-82A7-F558F1F14D7C}" destId="{9101C444-1A45-4EA9-B320-1E71F1EF7CFA}" srcOrd="1" destOrd="0" presId="urn:microsoft.com/office/officeart/2018/2/layout/IconVerticalSolidList"/>
    <dgm:cxn modelId="{5F7F3F90-7BDF-497D-8909-A51C890FC193}" type="presParOf" srcId="{9514C37B-FD17-4C6C-82A7-F558F1F14D7C}" destId="{557F6896-0C6D-457D-8D1F-E799E7F107E7}" srcOrd="2" destOrd="0" presId="urn:microsoft.com/office/officeart/2018/2/layout/IconVerticalSolidList"/>
    <dgm:cxn modelId="{9C142D02-D8B8-4A23-8291-40D6871AA151}" type="presParOf" srcId="{9514C37B-FD17-4C6C-82A7-F558F1F14D7C}" destId="{6BAAE8AD-1393-41C9-A67E-9A2D5E68F46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CD63627-9977-4974-A5ED-1C76A93FB00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AD54FC2-BFDE-4B7D-A58A-AFFB233F7855}">
      <dgm:prSet/>
      <dgm:spPr/>
      <dgm:t>
        <a:bodyPr/>
        <a:lstStyle/>
        <a:p>
          <a:r>
            <a:rPr lang="en-US"/>
            <a:t>Create a sign in sheet and name tags for all volunteers</a:t>
          </a:r>
        </a:p>
      </dgm:t>
    </dgm:pt>
    <dgm:pt modelId="{8CFFB8ED-EE12-4B30-98B7-4914A18C9F66}" type="parTrans" cxnId="{D3302D7A-2BB6-47F8-B1C8-476F247F9A7D}">
      <dgm:prSet/>
      <dgm:spPr/>
      <dgm:t>
        <a:bodyPr/>
        <a:lstStyle/>
        <a:p>
          <a:endParaRPr lang="en-US"/>
        </a:p>
      </dgm:t>
    </dgm:pt>
    <dgm:pt modelId="{876428C2-C643-422B-8406-6269F729243E}" type="sibTrans" cxnId="{D3302D7A-2BB6-47F8-B1C8-476F247F9A7D}">
      <dgm:prSet/>
      <dgm:spPr/>
      <dgm:t>
        <a:bodyPr/>
        <a:lstStyle/>
        <a:p>
          <a:endParaRPr lang="en-US"/>
        </a:p>
      </dgm:t>
    </dgm:pt>
    <dgm:pt modelId="{A86B77D2-32E0-4548-9B5B-55795AF2F898}">
      <dgm:prSet/>
      <dgm:spPr/>
      <dgm:t>
        <a:bodyPr/>
        <a:lstStyle/>
        <a:p>
          <a:r>
            <a:rPr lang="en-US"/>
            <a:t>Let the volunteers know the timeline for the day/project</a:t>
          </a:r>
        </a:p>
      </dgm:t>
    </dgm:pt>
    <dgm:pt modelId="{D9AE44DB-8D62-4326-9E8E-68D6B05247B9}" type="parTrans" cxnId="{C9609F51-9E1D-4870-B3F8-1917F8C5DDAF}">
      <dgm:prSet/>
      <dgm:spPr/>
      <dgm:t>
        <a:bodyPr/>
        <a:lstStyle/>
        <a:p>
          <a:endParaRPr lang="en-US"/>
        </a:p>
      </dgm:t>
    </dgm:pt>
    <dgm:pt modelId="{27016DB0-F211-4FC6-864B-26C40BE5D55B}" type="sibTrans" cxnId="{C9609F51-9E1D-4870-B3F8-1917F8C5DDAF}">
      <dgm:prSet/>
      <dgm:spPr/>
      <dgm:t>
        <a:bodyPr/>
        <a:lstStyle/>
        <a:p>
          <a:endParaRPr lang="en-US"/>
        </a:p>
      </dgm:t>
    </dgm:pt>
    <dgm:pt modelId="{B80414A1-77A0-442B-9980-48C3B7496C79}">
      <dgm:prSet/>
      <dgm:spPr/>
      <dgm:t>
        <a:bodyPr/>
        <a:lstStyle/>
        <a:p>
          <a:r>
            <a:rPr lang="en-US"/>
            <a:t>Plan for fun-music/food/photo booth</a:t>
          </a:r>
        </a:p>
      </dgm:t>
    </dgm:pt>
    <dgm:pt modelId="{73FB241E-F5B1-4B5E-9FE2-6503B51071A4}" type="parTrans" cxnId="{D462864D-50E6-4457-8A4E-6A51ACCAEE1F}">
      <dgm:prSet/>
      <dgm:spPr/>
      <dgm:t>
        <a:bodyPr/>
        <a:lstStyle/>
        <a:p>
          <a:endParaRPr lang="en-US"/>
        </a:p>
      </dgm:t>
    </dgm:pt>
    <dgm:pt modelId="{776220C0-B1FA-4385-8953-21CE4F4373AB}" type="sibTrans" cxnId="{D462864D-50E6-4457-8A4E-6A51ACCAEE1F}">
      <dgm:prSet/>
      <dgm:spPr/>
      <dgm:t>
        <a:bodyPr/>
        <a:lstStyle/>
        <a:p>
          <a:endParaRPr lang="en-US"/>
        </a:p>
      </dgm:t>
    </dgm:pt>
    <dgm:pt modelId="{29B0EEC9-5507-4284-842D-187B7070B401}">
      <dgm:prSet/>
      <dgm:spPr/>
      <dgm:t>
        <a:bodyPr/>
        <a:lstStyle/>
        <a:p>
          <a:r>
            <a:rPr lang="en-US"/>
            <a:t>Make sure the project is staying on track/provide volunteers feedback on their work and timelines</a:t>
          </a:r>
        </a:p>
      </dgm:t>
    </dgm:pt>
    <dgm:pt modelId="{9F2C027C-9C90-4EDC-B113-BBF71E43AAB2}" type="parTrans" cxnId="{A24773EA-35B4-4FA0-870A-5B468BF03D06}">
      <dgm:prSet/>
      <dgm:spPr/>
      <dgm:t>
        <a:bodyPr/>
        <a:lstStyle/>
        <a:p>
          <a:endParaRPr lang="en-US"/>
        </a:p>
      </dgm:t>
    </dgm:pt>
    <dgm:pt modelId="{06BA66A6-3621-40D2-A4AE-40CB235FEF7E}" type="sibTrans" cxnId="{A24773EA-35B4-4FA0-870A-5B468BF03D06}">
      <dgm:prSet/>
      <dgm:spPr/>
      <dgm:t>
        <a:bodyPr/>
        <a:lstStyle/>
        <a:p>
          <a:endParaRPr lang="en-US"/>
        </a:p>
      </dgm:t>
    </dgm:pt>
    <dgm:pt modelId="{FF9190FD-32FA-4F4A-8FD4-5B8683A80287}">
      <dgm:prSet/>
      <dgm:spPr/>
      <dgm:t>
        <a:bodyPr/>
        <a:lstStyle/>
        <a:p>
          <a:r>
            <a:rPr lang="en-US"/>
            <a:t>Plan for recognition</a:t>
          </a:r>
        </a:p>
      </dgm:t>
    </dgm:pt>
    <dgm:pt modelId="{1AB58198-2AD9-403E-BE8D-AE8823E01D4B}" type="parTrans" cxnId="{AF56AD89-33E8-4B2E-A5C2-63C5BDB6DA1C}">
      <dgm:prSet/>
      <dgm:spPr/>
      <dgm:t>
        <a:bodyPr/>
        <a:lstStyle/>
        <a:p>
          <a:endParaRPr lang="en-US"/>
        </a:p>
      </dgm:t>
    </dgm:pt>
    <dgm:pt modelId="{CD4D231D-DE29-40EB-A939-10D47687A3C5}" type="sibTrans" cxnId="{AF56AD89-33E8-4B2E-A5C2-63C5BDB6DA1C}">
      <dgm:prSet/>
      <dgm:spPr/>
      <dgm:t>
        <a:bodyPr/>
        <a:lstStyle/>
        <a:p>
          <a:endParaRPr lang="en-US"/>
        </a:p>
      </dgm:t>
    </dgm:pt>
    <dgm:pt modelId="{4D031E13-87CA-4E41-97DB-09FBD9A477F6}">
      <dgm:prSet/>
      <dgm:spPr/>
      <dgm:t>
        <a:bodyPr/>
        <a:lstStyle/>
        <a:p>
          <a:r>
            <a:rPr lang="en-US"/>
            <a:t>Monitor safety at all times</a:t>
          </a:r>
        </a:p>
      </dgm:t>
    </dgm:pt>
    <dgm:pt modelId="{8AF9CDF4-6E25-4078-99D2-412F6912BD2B}" type="parTrans" cxnId="{88BD5659-65CB-4F76-ACFE-B8FEB8607B93}">
      <dgm:prSet/>
      <dgm:spPr/>
      <dgm:t>
        <a:bodyPr/>
        <a:lstStyle/>
        <a:p>
          <a:endParaRPr lang="en-US"/>
        </a:p>
      </dgm:t>
    </dgm:pt>
    <dgm:pt modelId="{8F38F0D0-BAF4-4E35-8A18-26EC606CFA0A}" type="sibTrans" cxnId="{88BD5659-65CB-4F76-ACFE-B8FEB8607B93}">
      <dgm:prSet/>
      <dgm:spPr/>
      <dgm:t>
        <a:bodyPr/>
        <a:lstStyle/>
        <a:p>
          <a:endParaRPr lang="en-US"/>
        </a:p>
      </dgm:t>
    </dgm:pt>
    <dgm:pt modelId="{B9F8751D-C06D-4D98-988B-F2E617199662}">
      <dgm:prSet/>
      <dgm:spPr/>
      <dgm:t>
        <a:bodyPr/>
        <a:lstStyle/>
        <a:p>
          <a:r>
            <a:rPr lang="en-US"/>
            <a:t>Plan for clean up </a:t>
          </a:r>
        </a:p>
      </dgm:t>
    </dgm:pt>
    <dgm:pt modelId="{29B0FF7A-5F08-4A53-9C97-8DC5936B3D71}" type="parTrans" cxnId="{9AB121AA-0D9C-4959-BC77-CE56EF2217FD}">
      <dgm:prSet/>
      <dgm:spPr/>
      <dgm:t>
        <a:bodyPr/>
        <a:lstStyle/>
        <a:p>
          <a:endParaRPr lang="en-US"/>
        </a:p>
      </dgm:t>
    </dgm:pt>
    <dgm:pt modelId="{9A377A55-5BC9-4884-BD9C-F9743D4A754F}" type="sibTrans" cxnId="{9AB121AA-0D9C-4959-BC77-CE56EF2217FD}">
      <dgm:prSet/>
      <dgm:spPr/>
      <dgm:t>
        <a:bodyPr/>
        <a:lstStyle/>
        <a:p>
          <a:endParaRPr lang="en-US"/>
        </a:p>
      </dgm:t>
    </dgm:pt>
    <dgm:pt modelId="{B64C7DF6-9D60-4D8C-B54E-0445E2731C33}" type="pres">
      <dgm:prSet presAssocID="{5CD63627-9977-4974-A5ED-1C76A93FB006}" presName="root" presStyleCnt="0">
        <dgm:presLayoutVars>
          <dgm:dir/>
          <dgm:resizeHandles val="exact"/>
        </dgm:presLayoutVars>
      </dgm:prSet>
      <dgm:spPr/>
    </dgm:pt>
    <dgm:pt modelId="{F6A47FA0-2D85-4B1C-9CFE-EF9B7A6D009B}" type="pres">
      <dgm:prSet presAssocID="{9AD54FC2-BFDE-4B7D-A58A-AFFB233F7855}" presName="compNode" presStyleCnt="0"/>
      <dgm:spPr/>
    </dgm:pt>
    <dgm:pt modelId="{D5E34D2D-F4DF-4234-9C87-9B629DBFEAD5}" type="pres">
      <dgm:prSet presAssocID="{9AD54FC2-BFDE-4B7D-A58A-AFFB233F7855}" presName="bgRect" presStyleLbl="bgShp" presStyleIdx="0" presStyleCnt="7"/>
      <dgm:spPr/>
    </dgm:pt>
    <dgm:pt modelId="{0438C4AF-47BB-4298-8AFD-1E715AC4E6E2}" type="pres">
      <dgm:prSet presAssocID="{9AD54FC2-BFDE-4B7D-A58A-AFFB233F7855}" presName="iconRect" presStyleLbl="node1" presStyleIdx="0" presStyleCnt="7"/>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Employee Badge"/>
        </a:ext>
      </dgm:extLst>
    </dgm:pt>
    <dgm:pt modelId="{57D4C51A-B323-4BF5-9402-6B9E43325A77}" type="pres">
      <dgm:prSet presAssocID="{9AD54FC2-BFDE-4B7D-A58A-AFFB233F7855}" presName="spaceRect" presStyleCnt="0"/>
      <dgm:spPr/>
    </dgm:pt>
    <dgm:pt modelId="{52AC5C35-5EF7-46C1-BDD3-77524884A8BF}" type="pres">
      <dgm:prSet presAssocID="{9AD54FC2-BFDE-4B7D-A58A-AFFB233F7855}" presName="parTx" presStyleLbl="revTx" presStyleIdx="0" presStyleCnt="7">
        <dgm:presLayoutVars>
          <dgm:chMax val="0"/>
          <dgm:chPref val="0"/>
        </dgm:presLayoutVars>
      </dgm:prSet>
      <dgm:spPr/>
    </dgm:pt>
    <dgm:pt modelId="{436FC769-A0C1-4E24-881F-03F198E06AB5}" type="pres">
      <dgm:prSet presAssocID="{876428C2-C643-422B-8406-6269F729243E}" presName="sibTrans" presStyleCnt="0"/>
      <dgm:spPr/>
    </dgm:pt>
    <dgm:pt modelId="{248F53AD-3109-4EC9-85EA-BB91D4CE89CD}" type="pres">
      <dgm:prSet presAssocID="{A86B77D2-32E0-4548-9B5B-55795AF2F898}" presName="compNode" presStyleCnt="0"/>
      <dgm:spPr/>
    </dgm:pt>
    <dgm:pt modelId="{29B9C512-6077-4FEC-8FC5-489358C0F4F8}" type="pres">
      <dgm:prSet presAssocID="{A86B77D2-32E0-4548-9B5B-55795AF2F898}" presName="bgRect" presStyleLbl="bgShp" presStyleIdx="1" presStyleCnt="7"/>
      <dgm:spPr/>
    </dgm:pt>
    <dgm:pt modelId="{9C393310-8AF2-4882-958D-FE045EE9DC86}" type="pres">
      <dgm:prSet presAssocID="{A86B77D2-32E0-4548-9B5B-55795AF2F898}" presName="iconRect" presStyleLbl="node1" presStyleIdx="1" presStyleCnt="7"/>
      <dgm:spPr>
        <a:ln>
          <a:noFill/>
        </a:ln>
      </dgm:spPr>
    </dgm:pt>
    <dgm:pt modelId="{12A9EEEA-0EB9-44FA-A7DB-F851D50423EE}" type="pres">
      <dgm:prSet presAssocID="{A86B77D2-32E0-4548-9B5B-55795AF2F898}" presName="spaceRect" presStyleCnt="0"/>
      <dgm:spPr/>
    </dgm:pt>
    <dgm:pt modelId="{1CD62C33-B749-459E-92A8-4C33F6C1D662}" type="pres">
      <dgm:prSet presAssocID="{A86B77D2-32E0-4548-9B5B-55795AF2F898}" presName="parTx" presStyleLbl="revTx" presStyleIdx="1" presStyleCnt="7">
        <dgm:presLayoutVars>
          <dgm:chMax val="0"/>
          <dgm:chPref val="0"/>
        </dgm:presLayoutVars>
      </dgm:prSet>
      <dgm:spPr/>
    </dgm:pt>
    <dgm:pt modelId="{F2B31861-B180-4B94-A9F3-C8C2D7DC5D80}" type="pres">
      <dgm:prSet presAssocID="{27016DB0-F211-4FC6-864B-26C40BE5D55B}" presName="sibTrans" presStyleCnt="0"/>
      <dgm:spPr/>
    </dgm:pt>
    <dgm:pt modelId="{E16E504D-04C4-487E-B13D-EE7A000DB434}" type="pres">
      <dgm:prSet presAssocID="{B80414A1-77A0-442B-9980-48C3B7496C79}" presName="compNode" presStyleCnt="0"/>
      <dgm:spPr/>
    </dgm:pt>
    <dgm:pt modelId="{B411DCD8-3F49-480F-BD0C-EF90FD70EB82}" type="pres">
      <dgm:prSet presAssocID="{B80414A1-77A0-442B-9980-48C3B7496C79}" presName="bgRect" presStyleLbl="bgShp" presStyleIdx="2" presStyleCnt="7"/>
      <dgm:spPr/>
    </dgm:pt>
    <dgm:pt modelId="{4DAE70EB-9912-462F-B6FF-66F6AB5F07AC}" type="pres">
      <dgm:prSet presAssocID="{B80414A1-77A0-442B-9980-48C3B7496C79}" presName="iconRect" presStyleLbl="node1" presStyleIdx="2" presStyleCnt="7"/>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alloon Animal"/>
        </a:ext>
      </dgm:extLst>
    </dgm:pt>
    <dgm:pt modelId="{FA304198-5F66-46B8-A13C-1241BB8BFE00}" type="pres">
      <dgm:prSet presAssocID="{B80414A1-77A0-442B-9980-48C3B7496C79}" presName="spaceRect" presStyleCnt="0"/>
      <dgm:spPr/>
    </dgm:pt>
    <dgm:pt modelId="{9E19864B-FA1F-4A72-92BE-B0092B107947}" type="pres">
      <dgm:prSet presAssocID="{B80414A1-77A0-442B-9980-48C3B7496C79}" presName="parTx" presStyleLbl="revTx" presStyleIdx="2" presStyleCnt="7">
        <dgm:presLayoutVars>
          <dgm:chMax val="0"/>
          <dgm:chPref val="0"/>
        </dgm:presLayoutVars>
      </dgm:prSet>
      <dgm:spPr/>
    </dgm:pt>
    <dgm:pt modelId="{4BB5F7BD-BF57-495A-A101-3C719D3AF72C}" type="pres">
      <dgm:prSet presAssocID="{776220C0-B1FA-4385-8953-21CE4F4373AB}" presName="sibTrans" presStyleCnt="0"/>
      <dgm:spPr/>
    </dgm:pt>
    <dgm:pt modelId="{8D7143ED-A5E3-4E4C-8A14-C8ADA9C69C60}" type="pres">
      <dgm:prSet presAssocID="{29B0EEC9-5507-4284-842D-187B7070B401}" presName="compNode" presStyleCnt="0"/>
      <dgm:spPr/>
    </dgm:pt>
    <dgm:pt modelId="{10091FF7-990D-44B9-90D3-D3EA41BEFB19}" type="pres">
      <dgm:prSet presAssocID="{29B0EEC9-5507-4284-842D-187B7070B401}" presName="bgRect" presStyleLbl="bgShp" presStyleIdx="3" presStyleCnt="7"/>
      <dgm:spPr/>
    </dgm:pt>
    <dgm:pt modelId="{B279F539-A460-4D4E-9B60-8C54CCABA14B}" type="pres">
      <dgm:prSet presAssocID="{29B0EEC9-5507-4284-842D-187B7070B401}" presName="iconRect" presStyleLbl="node1" presStyleIdx="3" presStyleCnt="7"/>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list"/>
        </a:ext>
      </dgm:extLst>
    </dgm:pt>
    <dgm:pt modelId="{9692044A-B604-4FD8-A3DD-B5BBB37B747D}" type="pres">
      <dgm:prSet presAssocID="{29B0EEC9-5507-4284-842D-187B7070B401}" presName="spaceRect" presStyleCnt="0"/>
      <dgm:spPr/>
    </dgm:pt>
    <dgm:pt modelId="{442CF9DA-5E67-4E61-844C-8BF55015BC97}" type="pres">
      <dgm:prSet presAssocID="{29B0EEC9-5507-4284-842D-187B7070B401}" presName="parTx" presStyleLbl="revTx" presStyleIdx="3" presStyleCnt="7">
        <dgm:presLayoutVars>
          <dgm:chMax val="0"/>
          <dgm:chPref val="0"/>
        </dgm:presLayoutVars>
      </dgm:prSet>
      <dgm:spPr/>
    </dgm:pt>
    <dgm:pt modelId="{08E1E5EB-0BF4-424E-9697-3DAA28293842}" type="pres">
      <dgm:prSet presAssocID="{06BA66A6-3621-40D2-A4AE-40CB235FEF7E}" presName="sibTrans" presStyleCnt="0"/>
      <dgm:spPr/>
    </dgm:pt>
    <dgm:pt modelId="{5FFC489B-2952-4799-8408-64EF4A22ED00}" type="pres">
      <dgm:prSet presAssocID="{FF9190FD-32FA-4F4A-8FD4-5B8683A80287}" presName="compNode" presStyleCnt="0"/>
      <dgm:spPr/>
    </dgm:pt>
    <dgm:pt modelId="{877B8936-EB98-4877-A21F-B89994253DE7}" type="pres">
      <dgm:prSet presAssocID="{FF9190FD-32FA-4F4A-8FD4-5B8683A80287}" presName="bgRect" presStyleLbl="bgShp" presStyleIdx="4" presStyleCnt="7"/>
      <dgm:spPr/>
    </dgm:pt>
    <dgm:pt modelId="{B8010829-A6BC-4A04-8DF1-2EBAACCB4430}" type="pres">
      <dgm:prSet presAssocID="{FF9190FD-32FA-4F4A-8FD4-5B8683A80287}" presName="iconRect" presStyleLbl="node1" presStyleIdx="4" presStyleCnt="7"/>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Ribbon"/>
        </a:ext>
      </dgm:extLst>
    </dgm:pt>
    <dgm:pt modelId="{C4206E35-8979-4EDF-9A91-71AA1EF02ADF}" type="pres">
      <dgm:prSet presAssocID="{FF9190FD-32FA-4F4A-8FD4-5B8683A80287}" presName="spaceRect" presStyleCnt="0"/>
      <dgm:spPr/>
    </dgm:pt>
    <dgm:pt modelId="{04437765-90D0-4598-817B-DE48003890F9}" type="pres">
      <dgm:prSet presAssocID="{FF9190FD-32FA-4F4A-8FD4-5B8683A80287}" presName="parTx" presStyleLbl="revTx" presStyleIdx="4" presStyleCnt="7">
        <dgm:presLayoutVars>
          <dgm:chMax val="0"/>
          <dgm:chPref val="0"/>
        </dgm:presLayoutVars>
      </dgm:prSet>
      <dgm:spPr/>
    </dgm:pt>
    <dgm:pt modelId="{27D746B8-252B-4F9A-B854-6D82E50EA400}" type="pres">
      <dgm:prSet presAssocID="{CD4D231D-DE29-40EB-A939-10D47687A3C5}" presName="sibTrans" presStyleCnt="0"/>
      <dgm:spPr/>
    </dgm:pt>
    <dgm:pt modelId="{4084D1B3-82D5-406D-8BC6-ECF3703803A9}" type="pres">
      <dgm:prSet presAssocID="{4D031E13-87CA-4E41-97DB-09FBD9A477F6}" presName="compNode" presStyleCnt="0"/>
      <dgm:spPr/>
    </dgm:pt>
    <dgm:pt modelId="{1F39D533-B985-468B-A269-4E7C9C906861}" type="pres">
      <dgm:prSet presAssocID="{4D031E13-87CA-4E41-97DB-09FBD9A477F6}" presName="bgRect" presStyleLbl="bgShp" presStyleIdx="5" presStyleCnt="7"/>
      <dgm:spPr/>
    </dgm:pt>
    <dgm:pt modelId="{AC404279-6F66-4824-81E6-11DDBB153990}" type="pres">
      <dgm:prSet presAssocID="{4D031E13-87CA-4E41-97DB-09FBD9A477F6}" presName="iconRect" presStyleLbl="node1" presStyleIdx="5" presStyleCnt="7"/>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ecurity Camera"/>
        </a:ext>
      </dgm:extLst>
    </dgm:pt>
    <dgm:pt modelId="{831A9AF3-5D21-4613-B49B-09DE6DF948F4}" type="pres">
      <dgm:prSet presAssocID="{4D031E13-87CA-4E41-97DB-09FBD9A477F6}" presName="spaceRect" presStyleCnt="0"/>
      <dgm:spPr/>
    </dgm:pt>
    <dgm:pt modelId="{6B2E0785-87B7-4583-BDC0-E3B7702BC350}" type="pres">
      <dgm:prSet presAssocID="{4D031E13-87CA-4E41-97DB-09FBD9A477F6}" presName="parTx" presStyleLbl="revTx" presStyleIdx="5" presStyleCnt="7">
        <dgm:presLayoutVars>
          <dgm:chMax val="0"/>
          <dgm:chPref val="0"/>
        </dgm:presLayoutVars>
      </dgm:prSet>
      <dgm:spPr/>
    </dgm:pt>
    <dgm:pt modelId="{785AB8C0-BACF-43AD-995F-DF94B26FD4A1}" type="pres">
      <dgm:prSet presAssocID="{8F38F0D0-BAF4-4E35-8A18-26EC606CFA0A}" presName="sibTrans" presStyleCnt="0"/>
      <dgm:spPr/>
    </dgm:pt>
    <dgm:pt modelId="{595A130D-6EBC-468B-9917-4B9759BE95C6}" type="pres">
      <dgm:prSet presAssocID="{B9F8751D-C06D-4D98-988B-F2E617199662}" presName="compNode" presStyleCnt="0"/>
      <dgm:spPr/>
    </dgm:pt>
    <dgm:pt modelId="{6DB21817-7636-42C9-9C3D-28A46B215E3D}" type="pres">
      <dgm:prSet presAssocID="{B9F8751D-C06D-4D98-988B-F2E617199662}" presName="bgRect" presStyleLbl="bgShp" presStyleIdx="6" presStyleCnt="7"/>
      <dgm:spPr/>
    </dgm:pt>
    <dgm:pt modelId="{175EC1F4-5441-4F57-AAD6-49AE9F93172B}" type="pres">
      <dgm:prSet presAssocID="{B9F8751D-C06D-4D98-988B-F2E617199662}" presName="iconRect" presStyleLbl="node1" presStyleIdx="6" presStyleCnt="7"/>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op and bucket"/>
        </a:ext>
      </dgm:extLst>
    </dgm:pt>
    <dgm:pt modelId="{951091DC-DC6C-4093-8413-ACEFBBB8D880}" type="pres">
      <dgm:prSet presAssocID="{B9F8751D-C06D-4D98-988B-F2E617199662}" presName="spaceRect" presStyleCnt="0"/>
      <dgm:spPr/>
    </dgm:pt>
    <dgm:pt modelId="{CEEB6982-336A-4F25-ACA1-5AD5B4B34C19}" type="pres">
      <dgm:prSet presAssocID="{B9F8751D-C06D-4D98-988B-F2E617199662}" presName="parTx" presStyleLbl="revTx" presStyleIdx="6" presStyleCnt="7">
        <dgm:presLayoutVars>
          <dgm:chMax val="0"/>
          <dgm:chPref val="0"/>
        </dgm:presLayoutVars>
      </dgm:prSet>
      <dgm:spPr/>
    </dgm:pt>
  </dgm:ptLst>
  <dgm:cxnLst>
    <dgm:cxn modelId="{221AF710-BE9F-4D2B-8C1E-63D2E2AE0E6D}" type="presOf" srcId="{A86B77D2-32E0-4548-9B5B-55795AF2F898}" destId="{1CD62C33-B749-459E-92A8-4C33F6C1D662}" srcOrd="0" destOrd="0" presId="urn:microsoft.com/office/officeart/2018/2/layout/IconVerticalSolidList"/>
    <dgm:cxn modelId="{23716C1A-77CC-4701-8B04-F71CFFCE473E}" type="presOf" srcId="{FF9190FD-32FA-4F4A-8FD4-5B8683A80287}" destId="{04437765-90D0-4598-817B-DE48003890F9}" srcOrd="0" destOrd="0" presId="urn:microsoft.com/office/officeart/2018/2/layout/IconVerticalSolidList"/>
    <dgm:cxn modelId="{FC13D82A-A196-44C3-999E-77D599F1FB19}" type="presOf" srcId="{9AD54FC2-BFDE-4B7D-A58A-AFFB233F7855}" destId="{52AC5C35-5EF7-46C1-BDD3-77524884A8BF}" srcOrd="0" destOrd="0" presId="urn:microsoft.com/office/officeart/2018/2/layout/IconVerticalSolidList"/>
    <dgm:cxn modelId="{35F25D30-C792-4E14-B860-861F51B1BBAA}" type="presOf" srcId="{5CD63627-9977-4974-A5ED-1C76A93FB006}" destId="{B64C7DF6-9D60-4D8C-B54E-0445E2731C33}" srcOrd="0" destOrd="0" presId="urn:microsoft.com/office/officeart/2018/2/layout/IconVerticalSolidList"/>
    <dgm:cxn modelId="{AE57FF35-4D5D-4628-B2EE-2CD36073615F}" type="presOf" srcId="{B9F8751D-C06D-4D98-988B-F2E617199662}" destId="{CEEB6982-336A-4F25-ACA1-5AD5B4B34C19}" srcOrd="0" destOrd="0" presId="urn:microsoft.com/office/officeart/2018/2/layout/IconVerticalSolidList"/>
    <dgm:cxn modelId="{D462864D-50E6-4457-8A4E-6A51ACCAEE1F}" srcId="{5CD63627-9977-4974-A5ED-1C76A93FB006}" destId="{B80414A1-77A0-442B-9980-48C3B7496C79}" srcOrd="2" destOrd="0" parTransId="{73FB241E-F5B1-4B5E-9FE2-6503B51071A4}" sibTransId="{776220C0-B1FA-4385-8953-21CE4F4373AB}"/>
    <dgm:cxn modelId="{C9609F51-9E1D-4870-B3F8-1917F8C5DDAF}" srcId="{5CD63627-9977-4974-A5ED-1C76A93FB006}" destId="{A86B77D2-32E0-4548-9B5B-55795AF2F898}" srcOrd="1" destOrd="0" parTransId="{D9AE44DB-8D62-4326-9E8E-68D6B05247B9}" sibTransId="{27016DB0-F211-4FC6-864B-26C40BE5D55B}"/>
    <dgm:cxn modelId="{88BD5659-65CB-4F76-ACFE-B8FEB8607B93}" srcId="{5CD63627-9977-4974-A5ED-1C76A93FB006}" destId="{4D031E13-87CA-4E41-97DB-09FBD9A477F6}" srcOrd="5" destOrd="0" parTransId="{8AF9CDF4-6E25-4078-99D2-412F6912BD2B}" sibTransId="{8F38F0D0-BAF4-4E35-8A18-26EC606CFA0A}"/>
    <dgm:cxn modelId="{D3302D7A-2BB6-47F8-B1C8-476F247F9A7D}" srcId="{5CD63627-9977-4974-A5ED-1C76A93FB006}" destId="{9AD54FC2-BFDE-4B7D-A58A-AFFB233F7855}" srcOrd="0" destOrd="0" parTransId="{8CFFB8ED-EE12-4B30-98B7-4914A18C9F66}" sibTransId="{876428C2-C643-422B-8406-6269F729243E}"/>
    <dgm:cxn modelId="{AF56AD89-33E8-4B2E-A5C2-63C5BDB6DA1C}" srcId="{5CD63627-9977-4974-A5ED-1C76A93FB006}" destId="{FF9190FD-32FA-4F4A-8FD4-5B8683A80287}" srcOrd="4" destOrd="0" parTransId="{1AB58198-2AD9-403E-BE8D-AE8823E01D4B}" sibTransId="{CD4D231D-DE29-40EB-A939-10D47687A3C5}"/>
    <dgm:cxn modelId="{010B508D-66C5-4B96-97EC-B776E91EAD1B}" type="presOf" srcId="{B80414A1-77A0-442B-9980-48C3B7496C79}" destId="{9E19864B-FA1F-4A72-92BE-B0092B107947}" srcOrd="0" destOrd="0" presId="urn:microsoft.com/office/officeart/2018/2/layout/IconVerticalSolidList"/>
    <dgm:cxn modelId="{9AB121AA-0D9C-4959-BC77-CE56EF2217FD}" srcId="{5CD63627-9977-4974-A5ED-1C76A93FB006}" destId="{B9F8751D-C06D-4D98-988B-F2E617199662}" srcOrd="6" destOrd="0" parTransId="{29B0FF7A-5F08-4A53-9C97-8DC5936B3D71}" sibTransId="{9A377A55-5BC9-4884-BD9C-F9743D4A754F}"/>
    <dgm:cxn modelId="{6E8207C8-C516-4A5C-8041-E124D95D1816}" type="presOf" srcId="{29B0EEC9-5507-4284-842D-187B7070B401}" destId="{442CF9DA-5E67-4E61-844C-8BF55015BC97}" srcOrd="0" destOrd="0" presId="urn:microsoft.com/office/officeart/2018/2/layout/IconVerticalSolidList"/>
    <dgm:cxn modelId="{8F0CAFD8-8D7C-4FC4-A7AB-E7D4518B0347}" type="presOf" srcId="{4D031E13-87CA-4E41-97DB-09FBD9A477F6}" destId="{6B2E0785-87B7-4583-BDC0-E3B7702BC350}" srcOrd="0" destOrd="0" presId="urn:microsoft.com/office/officeart/2018/2/layout/IconVerticalSolidList"/>
    <dgm:cxn modelId="{A24773EA-35B4-4FA0-870A-5B468BF03D06}" srcId="{5CD63627-9977-4974-A5ED-1C76A93FB006}" destId="{29B0EEC9-5507-4284-842D-187B7070B401}" srcOrd="3" destOrd="0" parTransId="{9F2C027C-9C90-4EDC-B113-BBF71E43AAB2}" sibTransId="{06BA66A6-3621-40D2-A4AE-40CB235FEF7E}"/>
    <dgm:cxn modelId="{C88E2528-B805-42F0-8D8D-9387E44E8AC3}" type="presParOf" srcId="{B64C7DF6-9D60-4D8C-B54E-0445E2731C33}" destId="{F6A47FA0-2D85-4B1C-9CFE-EF9B7A6D009B}" srcOrd="0" destOrd="0" presId="urn:microsoft.com/office/officeart/2018/2/layout/IconVerticalSolidList"/>
    <dgm:cxn modelId="{BB141B09-E5BA-42A6-8692-68FCD74841E6}" type="presParOf" srcId="{F6A47FA0-2D85-4B1C-9CFE-EF9B7A6D009B}" destId="{D5E34D2D-F4DF-4234-9C87-9B629DBFEAD5}" srcOrd="0" destOrd="0" presId="urn:microsoft.com/office/officeart/2018/2/layout/IconVerticalSolidList"/>
    <dgm:cxn modelId="{ABF84DD6-77B3-470B-B58E-B2643D1EA10E}" type="presParOf" srcId="{F6A47FA0-2D85-4B1C-9CFE-EF9B7A6D009B}" destId="{0438C4AF-47BB-4298-8AFD-1E715AC4E6E2}" srcOrd="1" destOrd="0" presId="urn:microsoft.com/office/officeart/2018/2/layout/IconVerticalSolidList"/>
    <dgm:cxn modelId="{174EB18E-E4DC-45EF-B26C-8C298EA556DA}" type="presParOf" srcId="{F6A47FA0-2D85-4B1C-9CFE-EF9B7A6D009B}" destId="{57D4C51A-B323-4BF5-9402-6B9E43325A77}" srcOrd="2" destOrd="0" presId="urn:microsoft.com/office/officeart/2018/2/layout/IconVerticalSolidList"/>
    <dgm:cxn modelId="{1A9048A5-8926-45D3-A066-831026D3460C}" type="presParOf" srcId="{F6A47FA0-2D85-4B1C-9CFE-EF9B7A6D009B}" destId="{52AC5C35-5EF7-46C1-BDD3-77524884A8BF}" srcOrd="3" destOrd="0" presId="urn:microsoft.com/office/officeart/2018/2/layout/IconVerticalSolidList"/>
    <dgm:cxn modelId="{F6E05A65-FD6A-4BE5-A59A-ADF1C64C43EE}" type="presParOf" srcId="{B64C7DF6-9D60-4D8C-B54E-0445E2731C33}" destId="{436FC769-A0C1-4E24-881F-03F198E06AB5}" srcOrd="1" destOrd="0" presId="urn:microsoft.com/office/officeart/2018/2/layout/IconVerticalSolidList"/>
    <dgm:cxn modelId="{E8673431-2914-416C-9B52-17DAB6DF9614}" type="presParOf" srcId="{B64C7DF6-9D60-4D8C-B54E-0445E2731C33}" destId="{248F53AD-3109-4EC9-85EA-BB91D4CE89CD}" srcOrd="2" destOrd="0" presId="urn:microsoft.com/office/officeart/2018/2/layout/IconVerticalSolidList"/>
    <dgm:cxn modelId="{AA00097B-D33F-4288-8AF9-C4E3E099905A}" type="presParOf" srcId="{248F53AD-3109-4EC9-85EA-BB91D4CE89CD}" destId="{29B9C512-6077-4FEC-8FC5-489358C0F4F8}" srcOrd="0" destOrd="0" presId="urn:microsoft.com/office/officeart/2018/2/layout/IconVerticalSolidList"/>
    <dgm:cxn modelId="{9F05C39B-8922-4F2E-9551-944881D98EA8}" type="presParOf" srcId="{248F53AD-3109-4EC9-85EA-BB91D4CE89CD}" destId="{9C393310-8AF2-4882-958D-FE045EE9DC86}" srcOrd="1" destOrd="0" presId="urn:microsoft.com/office/officeart/2018/2/layout/IconVerticalSolidList"/>
    <dgm:cxn modelId="{A85B0D7F-E5B8-4270-B294-7DF9582BAF56}" type="presParOf" srcId="{248F53AD-3109-4EC9-85EA-BB91D4CE89CD}" destId="{12A9EEEA-0EB9-44FA-A7DB-F851D50423EE}" srcOrd="2" destOrd="0" presId="urn:microsoft.com/office/officeart/2018/2/layout/IconVerticalSolidList"/>
    <dgm:cxn modelId="{52E3EBC6-CA20-444D-9A5C-133D5CF25409}" type="presParOf" srcId="{248F53AD-3109-4EC9-85EA-BB91D4CE89CD}" destId="{1CD62C33-B749-459E-92A8-4C33F6C1D662}" srcOrd="3" destOrd="0" presId="urn:microsoft.com/office/officeart/2018/2/layout/IconVerticalSolidList"/>
    <dgm:cxn modelId="{AF489E40-A741-4AC4-9F90-9A5F02A88DE9}" type="presParOf" srcId="{B64C7DF6-9D60-4D8C-B54E-0445E2731C33}" destId="{F2B31861-B180-4B94-A9F3-C8C2D7DC5D80}" srcOrd="3" destOrd="0" presId="urn:microsoft.com/office/officeart/2018/2/layout/IconVerticalSolidList"/>
    <dgm:cxn modelId="{908E7998-E64E-4FEF-90F8-1F44EF0B30CF}" type="presParOf" srcId="{B64C7DF6-9D60-4D8C-B54E-0445E2731C33}" destId="{E16E504D-04C4-487E-B13D-EE7A000DB434}" srcOrd="4" destOrd="0" presId="urn:microsoft.com/office/officeart/2018/2/layout/IconVerticalSolidList"/>
    <dgm:cxn modelId="{B655F38B-FFC4-4E1B-B849-D355C6DB88BF}" type="presParOf" srcId="{E16E504D-04C4-487E-B13D-EE7A000DB434}" destId="{B411DCD8-3F49-480F-BD0C-EF90FD70EB82}" srcOrd="0" destOrd="0" presId="urn:microsoft.com/office/officeart/2018/2/layout/IconVerticalSolidList"/>
    <dgm:cxn modelId="{BAE08559-251D-46E0-9C84-74CC77DFC353}" type="presParOf" srcId="{E16E504D-04C4-487E-B13D-EE7A000DB434}" destId="{4DAE70EB-9912-462F-B6FF-66F6AB5F07AC}" srcOrd="1" destOrd="0" presId="urn:microsoft.com/office/officeart/2018/2/layout/IconVerticalSolidList"/>
    <dgm:cxn modelId="{0CF5F595-EDA3-418D-817B-9FE6F0367DA0}" type="presParOf" srcId="{E16E504D-04C4-487E-B13D-EE7A000DB434}" destId="{FA304198-5F66-46B8-A13C-1241BB8BFE00}" srcOrd="2" destOrd="0" presId="urn:microsoft.com/office/officeart/2018/2/layout/IconVerticalSolidList"/>
    <dgm:cxn modelId="{154D4003-5C27-4A25-BCE9-D6BF2F28F95C}" type="presParOf" srcId="{E16E504D-04C4-487E-B13D-EE7A000DB434}" destId="{9E19864B-FA1F-4A72-92BE-B0092B107947}" srcOrd="3" destOrd="0" presId="urn:microsoft.com/office/officeart/2018/2/layout/IconVerticalSolidList"/>
    <dgm:cxn modelId="{D5E6B268-CEDE-47BC-87EB-A02C2AD46913}" type="presParOf" srcId="{B64C7DF6-9D60-4D8C-B54E-0445E2731C33}" destId="{4BB5F7BD-BF57-495A-A101-3C719D3AF72C}" srcOrd="5" destOrd="0" presId="urn:microsoft.com/office/officeart/2018/2/layout/IconVerticalSolidList"/>
    <dgm:cxn modelId="{29449409-147B-4A9F-AF3D-AE35374CFBAE}" type="presParOf" srcId="{B64C7DF6-9D60-4D8C-B54E-0445E2731C33}" destId="{8D7143ED-A5E3-4E4C-8A14-C8ADA9C69C60}" srcOrd="6" destOrd="0" presId="urn:microsoft.com/office/officeart/2018/2/layout/IconVerticalSolidList"/>
    <dgm:cxn modelId="{DAE72283-7399-4C78-A7CF-558E48D4EEC7}" type="presParOf" srcId="{8D7143ED-A5E3-4E4C-8A14-C8ADA9C69C60}" destId="{10091FF7-990D-44B9-90D3-D3EA41BEFB19}" srcOrd="0" destOrd="0" presId="urn:microsoft.com/office/officeart/2018/2/layout/IconVerticalSolidList"/>
    <dgm:cxn modelId="{BF2A757C-F2AE-4B6F-9EB6-88DF603087EE}" type="presParOf" srcId="{8D7143ED-A5E3-4E4C-8A14-C8ADA9C69C60}" destId="{B279F539-A460-4D4E-9B60-8C54CCABA14B}" srcOrd="1" destOrd="0" presId="urn:microsoft.com/office/officeart/2018/2/layout/IconVerticalSolidList"/>
    <dgm:cxn modelId="{62437EA7-6AC9-479A-9206-E84A4D51055C}" type="presParOf" srcId="{8D7143ED-A5E3-4E4C-8A14-C8ADA9C69C60}" destId="{9692044A-B604-4FD8-A3DD-B5BBB37B747D}" srcOrd="2" destOrd="0" presId="urn:microsoft.com/office/officeart/2018/2/layout/IconVerticalSolidList"/>
    <dgm:cxn modelId="{BCD3D38B-6E79-412C-B9C3-8546FB64DB3D}" type="presParOf" srcId="{8D7143ED-A5E3-4E4C-8A14-C8ADA9C69C60}" destId="{442CF9DA-5E67-4E61-844C-8BF55015BC97}" srcOrd="3" destOrd="0" presId="urn:microsoft.com/office/officeart/2018/2/layout/IconVerticalSolidList"/>
    <dgm:cxn modelId="{716D5BB4-4DF7-457D-A3AA-70A127C57750}" type="presParOf" srcId="{B64C7DF6-9D60-4D8C-B54E-0445E2731C33}" destId="{08E1E5EB-0BF4-424E-9697-3DAA28293842}" srcOrd="7" destOrd="0" presId="urn:microsoft.com/office/officeart/2018/2/layout/IconVerticalSolidList"/>
    <dgm:cxn modelId="{EB1EF7C8-6C8A-4CE6-A65B-666F30F7DC70}" type="presParOf" srcId="{B64C7DF6-9D60-4D8C-B54E-0445E2731C33}" destId="{5FFC489B-2952-4799-8408-64EF4A22ED00}" srcOrd="8" destOrd="0" presId="urn:microsoft.com/office/officeart/2018/2/layout/IconVerticalSolidList"/>
    <dgm:cxn modelId="{9FA7622B-623B-46C7-B7D7-7E425C34411A}" type="presParOf" srcId="{5FFC489B-2952-4799-8408-64EF4A22ED00}" destId="{877B8936-EB98-4877-A21F-B89994253DE7}" srcOrd="0" destOrd="0" presId="urn:microsoft.com/office/officeart/2018/2/layout/IconVerticalSolidList"/>
    <dgm:cxn modelId="{5D7D28DB-E291-470F-84F0-CCFDA046158C}" type="presParOf" srcId="{5FFC489B-2952-4799-8408-64EF4A22ED00}" destId="{B8010829-A6BC-4A04-8DF1-2EBAACCB4430}" srcOrd="1" destOrd="0" presId="urn:microsoft.com/office/officeart/2018/2/layout/IconVerticalSolidList"/>
    <dgm:cxn modelId="{EEA57EBE-424D-4926-A8B9-49EAFA00593D}" type="presParOf" srcId="{5FFC489B-2952-4799-8408-64EF4A22ED00}" destId="{C4206E35-8979-4EDF-9A91-71AA1EF02ADF}" srcOrd="2" destOrd="0" presId="urn:microsoft.com/office/officeart/2018/2/layout/IconVerticalSolidList"/>
    <dgm:cxn modelId="{530BE99C-E2CF-49DD-905F-08A4E2241BFA}" type="presParOf" srcId="{5FFC489B-2952-4799-8408-64EF4A22ED00}" destId="{04437765-90D0-4598-817B-DE48003890F9}" srcOrd="3" destOrd="0" presId="urn:microsoft.com/office/officeart/2018/2/layout/IconVerticalSolidList"/>
    <dgm:cxn modelId="{A3DF0C39-5D07-4277-9281-A04984BE697A}" type="presParOf" srcId="{B64C7DF6-9D60-4D8C-B54E-0445E2731C33}" destId="{27D746B8-252B-4F9A-B854-6D82E50EA400}" srcOrd="9" destOrd="0" presId="urn:microsoft.com/office/officeart/2018/2/layout/IconVerticalSolidList"/>
    <dgm:cxn modelId="{0DF67C02-C7C4-4723-8C90-054411108E40}" type="presParOf" srcId="{B64C7DF6-9D60-4D8C-B54E-0445E2731C33}" destId="{4084D1B3-82D5-406D-8BC6-ECF3703803A9}" srcOrd="10" destOrd="0" presId="urn:microsoft.com/office/officeart/2018/2/layout/IconVerticalSolidList"/>
    <dgm:cxn modelId="{0BD6EB36-FBE1-4D4A-8BED-A96604F402A9}" type="presParOf" srcId="{4084D1B3-82D5-406D-8BC6-ECF3703803A9}" destId="{1F39D533-B985-468B-A269-4E7C9C906861}" srcOrd="0" destOrd="0" presId="urn:microsoft.com/office/officeart/2018/2/layout/IconVerticalSolidList"/>
    <dgm:cxn modelId="{0C4BEEF7-8BA7-4D8C-8567-2F800BAA2A7D}" type="presParOf" srcId="{4084D1B3-82D5-406D-8BC6-ECF3703803A9}" destId="{AC404279-6F66-4824-81E6-11DDBB153990}" srcOrd="1" destOrd="0" presId="urn:microsoft.com/office/officeart/2018/2/layout/IconVerticalSolidList"/>
    <dgm:cxn modelId="{2A422BB5-8702-4DE9-B8A4-C2DD4CA81D6B}" type="presParOf" srcId="{4084D1B3-82D5-406D-8BC6-ECF3703803A9}" destId="{831A9AF3-5D21-4613-B49B-09DE6DF948F4}" srcOrd="2" destOrd="0" presId="urn:microsoft.com/office/officeart/2018/2/layout/IconVerticalSolidList"/>
    <dgm:cxn modelId="{CCF4DB56-F173-4D5F-90B7-8FDFFE2E3701}" type="presParOf" srcId="{4084D1B3-82D5-406D-8BC6-ECF3703803A9}" destId="{6B2E0785-87B7-4583-BDC0-E3B7702BC350}" srcOrd="3" destOrd="0" presId="urn:microsoft.com/office/officeart/2018/2/layout/IconVerticalSolidList"/>
    <dgm:cxn modelId="{E4D913C7-A06C-40FF-83AB-6087765CB14F}" type="presParOf" srcId="{B64C7DF6-9D60-4D8C-B54E-0445E2731C33}" destId="{785AB8C0-BACF-43AD-995F-DF94B26FD4A1}" srcOrd="11" destOrd="0" presId="urn:microsoft.com/office/officeart/2018/2/layout/IconVerticalSolidList"/>
    <dgm:cxn modelId="{E735F67D-9641-401B-B286-EE44514623C0}" type="presParOf" srcId="{B64C7DF6-9D60-4D8C-B54E-0445E2731C33}" destId="{595A130D-6EBC-468B-9917-4B9759BE95C6}" srcOrd="12" destOrd="0" presId="urn:microsoft.com/office/officeart/2018/2/layout/IconVerticalSolidList"/>
    <dgm:cxn modelId="{62527C68-9405-433A-8AA8-7AD2062593CD}" type="presParOf" srcId="{595A130D-6EBC-468B-9917-4B9759BE95C6}" destId="{6DB21817-7636-42C9-9C3D-28A46B215E3D}" srcOrd="0" destOrd="0" presId="urn:microsoft.com/office/officeart/2018/2/layout/IconVerticalSolidList"/>
    <dgm:cxn modelId="{0DD4804A-CBEF-40A9-8A49-6517C5A9A65E}" type="presParOf" srcId="{595A130D-6EBC-468B-9917-4B9759BE95C6}" destId="{175EC1F4-5441-4F57-AAD6-49AE9F93172B}" srcOrd="1" destOrd="0" presId="urn:microsoft.com/office/officeart/2018/2/layout/IconVerticalSolidList"/>
    <dgm:cxn modelId="{6A2EDF51-B431-4801-9284-86B03489C985}" type="presParOf" srcId="{595A130D-6EBC-468B-9917-4B9759BE95C6}" destId="{951091DC-DC6C-4093-8413-ACEFBBB8D880}" srcOrd="2" destOrd="0" presId="urn:microsoft.com/office/officeart/2018/2/layout/IconVerticalSolidList"/>
    <dgm:cxn modelId="{35CB5C59-8EBD-415A-8813-A02B220F86A4}" type="presParOf" srcId="{595A130D-6EBC-468B-9917-4B9759BE95C6}" destId="{CEEB6982-336A-4F25-ACA1-5AD5B4B34C1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597FC83-64B4-4B4A-83C7-8F10F12386EF}"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95A78DCA-9BF6-4DEB-B4E7-5C1EB88D3F79}">
      <dgm:prSet/>
      <dgm:spPr/>
      <dgm:t>
        <a:bodyPr/>
        <a:lstStyle/>
        <a:p>
          <a:r>
            <a:rPr lang="en-US"/>
            <a:t>Ask for feedback/reflection</a:t>
          </a:r>
        </a:p>
      </dgm:t>
    </dgm:pt>
    <dgm:pt modelId="{7760FFBE-1B11-4069-8B5D-CCAC7FEF4206}" type="parTrans" cxnId="{BF9355A6-9205-4E8E-AE1B-852D415DCCA1}">
      <dgm:prSet/>
      <dgm:spPr/>
      <dgm:t>
        <a:bodyPr/>
        <a:lstStyle/>
        <a:p>
          <a:endParaRPr lang="en-US"/>
        </a:p>
      </dgm:t>
    </dgm:pt>
    <dgm:pt modelId="{5779209D-86A4-497A-9409-F533017BD1B9}" type="sibTrans" cxnId="{BF9355A6-9205-4E8E-AE1B-852D415DCCA1}">
      <dgm:prSet/>
      <dgm:spPr/>
      <dgm:t>
        <a:bodyPr/>
        <a:lstStyle/>
        <a:p>
          <a:endParaRPr lang="en-US"/>
        </a:p>
      </dgm:t>
    </dgm:pt>
    <dgm:pt modelId="{73AE5B2E-7865-4DF1-9AFF-D3C44929AB5C}">
      <dgm:prSet/>
      <dgm:spPr/>
      <dgm:t>
        <a:bodyPr/>
        <a:lstStyle/>
        <a:p>
          <a:r>
            <a:rPr lang="en-US"/>
            <a:t>Discuss whether the project should be implemented again</a:t>
          </a:r>
        </a:p>
      </dgm:t>
    </dgm:pt>
    <dgm:pt modelId="{D2730807-0719-4DDA-87F8-57843883F22A}" type="parTrans" cxnId="{2C81EC66-B1C6-4AD2-8952-EE8788F73801}">
      <dgm:prSet/>
      <dgm:spPr/>
      <dgm:t>
        <a:bodyPr/>
        <a:lstStyle/>
        <a:p>
          <a:endParaRPr lang="en-US"/>
        </a:p>
      </dgm:t>
    </dgm:pt>
    <dgm:pt modelId="{CDCF28F8-2F34-4E62-8A77-41BA530810EE}" type="sibTrans" cxnId="{2C81EC66-B1C6-4AD2-8952-EE8788F73801}">
      <dgm:prSet/>
      <dgm:spPr/>
      <dgm:t>
        <a:bodyPr/>
        <a:lstStyle/>
        <a:p>
          <a:endParaRPr lang="en-US"/>
        </a:p>
      </dgm:t>
    </dgm:pt>
    <dgm:pt modelId="{24EE6CEA-E345-4986-A91A-F4C651D0FAFE}">
      <dgm:prSet/>
      <dgm:spPr/>
      <dgm:t>
        <a:bodyPr/>
        <a:lstStyle/>
        <a:p>
          <a:r>
            <a:rPr lang="en-US"/>
            <a:t>Document any safety concerns or problems that occurred during the project </a:t>
          </a:r>
        </a:p>
      </dgm:t>
    </dgm:pt>
    <dgm:pt modelId="{C3A2C151-DB5D-436C-B56D-A462AB97EC4C}" type="parTrans" cxnId="{63D7E695-D320-4D6E-8D10-62593B73147A}">
      <dgm:prSet/>
      <dgm:spPr/>
      <dgm:t>
        <a:bodyPr/>
        <a:lstStyle/>
        <a:p>
          <a:endParaRPr lang="en-US"/>
        </a:p>
      </dgm:t>
    </dgm:pt>
    <dgm:pt modelId="{39CA06E6-7FEC-40E6-87C5-D0E32C7214D9}" type="sibTrans" cxnId="{63D7E695-D320-4D6E-8D10-62593B73147A}">
      <dgm:prSet/>
      <dgm:spPr/>
      <dgm:t>
        <a:bodyPr/>
        <a:lstStyle/>
        <a:p>
          <a:endParaRPr lang="en-US"/>
        </a:p>
      </dgm:t>
    </dgm:pt>
    <dgm:pt modelId="{AE977863-65FB-4BCF-9088-C9562670CEC7}">
      <dgm:prSet/>
      <dgm:spPr/>
      <dgm:t>
        <a:bodyPr/>
        <a:lstStyle/>
        <a:p>
          <a:r>
            <a:rPr lang="en-US"/>
            <a:t>Create a final report/press release to inform the community and stakeholders about the success of the project </a:t>
          </a:r>
        </a:p>
      </dgm:t>
    </dgm:pt>
    <dgm:pt modelId="{02992250-31AE-4797-879F-2EB57924915A}" type="parTrans" cxnId="{ED08F7E0-4EE1-49DA-A064-9FA7D73B7A81}">
      <dgm:prSet/>
      <dgm:spPr/>
      <dgm:t>
        <a:bodyPr/>
        <a:lstStyle/>
        <a:p>
          <a:endParaRPr lang="en-US"/>
        </a:p>
      </dgm:t>
    </dgm:pt>
    <dgm:pt modelId="{6FEF036B-D552-44DE-B909-6F5978E263EC}" type="sibTrans" cxnId="{ED08F7E0-4EE1-49DA-A064-9FA7D73B7A81}">
      <dgm:prSet/>
      <dgm:spPr/>
      <dgm:t>
        <a:bodyPr/>
        <a:lstStyle/>
        <a:p>
          <a:endParaRPr lang="en-US"/>
        </a:p>
      </dgm:t>
    </dgm:pt>
    <dgm:pt modelId="{A8AAC314-C15D-4E36-A1AB-3FE69E72A8C5}">
      <dgm:prSet/>
      <dgm:spPr/>
      <dgm:t>
        <a:bodyPr/>
        <a:lstStyle/>
        <a:p>
          <a:r>
            <a:rPr lang="en-US"/>
            <a:t>Congratulations on a job well done!!</a:t>
          </a:r>
        </a:p>
      </dgm:t>
    </dgm:pt>
    <dgm:pt modelId="{8D77E001-BEEA-4AE5-AAB6-1AFC41B18C5A}" type="parTrans" cxnId="{59D3207C-11EE-4437-BDF6-206AC5C6E1A5}">
      <dgm:prSet/>
      <dgm:spPr/>
      <dgm:t>
        <a:bodyPr/>
        <a:lstStyle/>
        <a:p>
          <a:endParaRPr lang="en-US"/>
        </a:p>
      </dgm:t>
    </dgm:pt>
    <dgm:pt modelId="{D417BA74-ECE5-4801-A764-B930FBE94EA7}" type="sibTrans" cxnId="{59D3207C-11EE-4437-BDF6-206AC5C6E1A5}">
      <dgm:prSet/>
      <dgm:spPr/>
      <dgm:t>
        <a:bodyPr/>
        <a:lstStyle/>
        <a:p>
          <a:endParaRPr lang="en-US"/>
        </a:p>
      </dgm:t>
    </dgm:pt>
    <dgm:pt modelId="{058B3F2F-2D1E-4785-8A72-5F81ACCEC9B7}" type="pres">
      <dgm:prSet presAssocID="{2597FC83-64B4-4B4A-83C7-8F10F12386EF}" presName="root" presStyleCnt="0">
        <dgm:presLayoutVars>
          <dgm:dir/>
          <dgm:resizeHandles val="exact"/>
        </dgm:presLayoutVars>
      </dgm:prSet>
      <dgm:spPr/>
    </dgm:pt>
    <dgm:pt modelId="{3319C6DE-4577-46E0-9F03-B53ECDC2BD67}" type="pres">
      <dgm:prSet presAssocID="{2597FC83-64B4-4B4A-83C7-8F10F12386EF}" presName="container" presStyleCnt="0">
        <dgm:presLayoutVars>
          <dgm:dir/>
          <dgm:resizeHandles val="exact"/>
        </dgm:presLayoutVars>
      </dgm:prSet>
      <dgm:spPr/>
    </dgm:pt>
    <dgm:pt modelId="{5606A3C6-A49A-46AE-9E7C-97A91AA63A5B}" type="pres">
      <dgm:prSet presAssocID="{95A78DCA-9BF6-4DEB-B4E7-5C1EB88D3F79}" presName="compNode" presStyleCnt="0"/>
      <dgm:spPr/>
    </dgm:pt>
    <dgm:pt modelId="{FEA8999E-EF75-41EA-A3BD-DED0B13D0754}" type="pres">
      <dgm:prSet presAssocID="{95A78DCA-9BF6-4DEB-B4E7-5C1EB88D3F79}" presName="iconBgRect" presStyleLbl="bgShp" presStyleIdx="0" presStyleCnt="5"/>
      <dgm:spPr/>
    </dgm:pt>
    <dgm:pt modelId="{EBAF9182-E97A-418F-B037-988156DC77FB}" type="pres">
      <dgm:prSet presAssocID="{95A78DCA-9BF6-4DEB-B4E7-5C1EB88D3F7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hought bubble"/>
        </a:ext>
      </dgm:extLst>
    </dgm:pt>
    <dgm:pt modelId="{451A6E80-03AE-4944-A760-4E7E84930F8A}" type="pres">
      <dgm:prSet presAssocID="{95A78DCA-9BF6-4DEB-B4E7-5C1EB88D3F79}" presName="spaceRect" presStyleCnt="0"/>
      <dgm:spPr/>
    </dgm:pt>
    <dgm:pt modelId="{4EEE320E-5D30-437D-B34B-4B3849F3EB4F}" type="pres">
      <dgm:prSet presAssocID="{95A78DCA-9BF6-4DEB-B4E7-5C1EB88D3F79}" presName="textRect" presStyleLbl="revTx" presStyleIdx="0" presStyleCnt="5">
        <dgm:presLayoutVars>
          <dgm:chMax val="1"/>
          <dgm:chPref val="1"/>
        </dgm:presLayoutVars>
      </dgm:prSet>
      <dgm:spPr/>
    </dgm:pt>
    <dgm:pt modelId="{366A6C06-5539-44FF-B000-19DE5EDD84AF}" type="pres">
      <dgm:prSet presAssocID="{5779209D-86A4-497A-9409-F533017BD1B9}" presName="sibTrans" presStyleLbl="sibTrans2D1" presStyleIdx="0" presStyleCnt="0"/>
      <dgm:spPr/>
    </dgm:pt>
    <dgm:pt modelId="{D34D5002-1936-4094-A97E-0A381BD70C2B}" type="pres">
      <dgm:prSet presAssocID="{73AE5B2E-7865-4DF1-9AFF-D3C44929AB5C}" presName="compNode" presStyleCnt="0"/>
      <dgm:spPr/>
    </dgm:pt>
    <dgm:pt modelId="{0F43C59C-3DB9-4A45-B92C-8F9C7571F25D}" type="pres">
      <dgm:prSet presAssocID="{73AE5B2E-7865-4DF1-9AFF-D3C44929AB5C}" presName="iconBgRect" presStyleLbl="bgShp" presStyleIdx="1" presStyleCnt="5"/>
      <dgm:spPr/>
    </dgm:pt>
    <dgm:pt modelId="{272471D5-2006-4A98-8888-990E6BC15DBD}" type="pres">
      <dgm:prSet presAssocID="{73AE5B2E-7865-4DF1-9AFF-D3C44929AB5C}"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D804FD7E-C670-4A02-8000-25E369189512}" type="pres">
      <dgm:prSet presAssocID="{73AE5B2E-7865-4DF1-9AFF-D3C44929AB5C}" presName="spaceRect" presStyleCnt="0"/>
      <dgm:spPr/>
    </dgm:pt>
    <dgm:pt modelId="{F3BF749F-8491-4886-93A3-47706F178B32}" type="pres">
      <dgm:prSet presAssocID="{73AE5B2E-7865-4DF1-9AFF-D3C44929AB5C}" presName="textRect" presStyleLbl="revTx" presStyleIdx="1" presStyleCnt="5">
        <dgm:presLayoutVars>
          <dgm:chMax val="1"/>
          <dgm:chPref val="1"/>
        </dgm:presLayoutVars>
      </dgm:prSet>
      <dgm:spPr/>
    </dgm:pt>
    <dgm:pt modelId="{8CD302F0-AEAC-4980-881C-6F8DD5F92C55}" type="pres">
      <dgm:prSet presAssocID="{CDCF28F8-2F34-4E62-8A77-41BA530810EE}" presName="sibTrans" presStyleLbl="sibTrans2D1" presStyleIdx="0" presStyleCnt="0"/>
      <dgm:spPr/>
    </dgm:pt>
    <dgm:pt modelId="{9A8C10A3-FF07-4C73-AF14-37648F8F02BC}" type="pres">
      <dgm:prSet presAssocID="{24EE6CEA-E345-4986-A91A-F4C651D0FAFE}" presName="compNode" presStyleCnt="0"/>
      <dgm:spPr/>
    </dgm:pt>
    <dgm:pt modelId="{44AE112C-C1AF-4EEB-8AC0-1F1CB3F5C172}" type="pres">
      <dgm:prSet presAssocID="{24EE6CEA-E345-4986-A91A-F4C651D0FAFE}" presName="iconBgRect" presStyleLbl="bgShp" presStyleIdx="2" presStyleCnt="5"/>
      <dgm:spPr/>
    </dgm:pt>
    <dgm:pt modelId="{4AE8A4BF-94F3-4D57-AC91-BC6D03A312AB}" type="pres">
      <dgm:prSet presAssocID="{24EE6CEA-E345-4986-A91A-F4C651D0FAF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Warning"/>
        </a:ext>
      </dgm:extLst>
    </dgm:pt>
    <dgm:pt modelId="{69D8CE7C-9439-4331-9232-FB6393DD173C}" type="pres">
      <dgm:prSet presAssocID="{24EE6CEA-E345-4986-A91A-F4C651D0FAFE}" presName="spaceRect" presStyleCnt="0"/>
      <dgm:spPr/>
    </dgm:pt>
    <dgm:pt modelId="{5C5ADC76-55DD-4D17-926C-F1615B1E4D1A}" type="pres">
      <dgm:prSet presAssocID="{24EE6CEA-E345-4986-A91A-F4C651D0FAFE}" presName="textRect" presStyleLbl="revTx" presStyleIdx="2" presStyleCnt="5">
        <dgm:presLayoutVars>
          <dgm:chMax val="1"/>
          <dgm:chPref val="1"/>
        </dgm:presLayoutVars>
      </dgm:prSet>
      <dgm:spPr/>
    </dgm:pt>
    <dgm:pt modelId="{6BA8E589-B665-4992-B3A4-ED4ACCE1722A}" type="pres">
      <dgm:prSet presAssocID="{39CA06E6-7FEC-40E6-87C5-D0E32C7214D9}" presName="sibTrans" presStyleLbl="sibTrans2D1" presStyleIdx="0" presStyleCnt="0"/>
      <dgm:spPr/>
    </dgm:pt>
    <dgm:pt modelId="{CCEAA746-AC99-4998-BBC1-38C918899E6B}" type="pres">
      <dgm:prSet presAssocID="{AE977863-65FB-4BCF-9088-C9562670CEC7}" presName="compNode" presStyleCnt="0"/>
      <dgm:spPr/>
    </dgm:pt>
    <dgm:pt modelId="{CC0D0DFE-7C91-455A-9C9A-5DB00B78902E}" type="pres">
      <dgm:prSet presAssocID="{AE977863-65FB-4BCF-9088-C9562670CEC7}" presName="iconBgRect" presStyleLbl="bgShp" presStyleIdx="3" presStyleCnt="5"/>
      <dgm:spPr/>
    </dgm:pt>
    <dgm:pt modelId="{A563DF26-AD81-4FFA-9C75-22FC5DB744C7}" type="pres">
      <dgm:prSet presAssocID="{AE977863-65FB-4BCF-9088-C9562670CEC7}"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gaphone"/>
        </a:ext>
      </dgm:extLst>
    </dgm:pt>
    <dgm:pt modelId="{DE00F5C9-91A5-44AA-9962-0B2638DAD5B1}" type="pres">
      <dgm:prSet presAssocID="{AE977863-65FB-4BCF-9088-C9562670CEC7}" presName="spaceRect" presStyleCnt="0"/>
      <dgm:spPr/>
    </dgm:pt>
    <dgm:pt modelId="{F19F9FA3-4994-473C-A662-821CC777402C}" type="pres">
      <dgm:prSet presAssocID="{AE977863-65FB-4BCF-9088-C9562670CEC7}" presName="textRect" presStyleLbl="revTx" presStyleIdx="3" presStyleCnt="5">
        <dgm:presLayoutVars>
          <dgm:chMax val="1"/>
          <dgm:chPref val="1"/>
        </dgm:presLayoutVars>
      </dgm:prSet>
      <dgm:spPr/>
    </dgm:pt>
    <dgm:pt modelId="{5340A8F6-0723-4547-ACAB-3F634CF34D43}" type="pres">
      <dgm:prSet presAssocID="{6FEF036B-D552-44DE-B909-6F5978E263EC}" presName="sibTrans" presStyleLbl="sibTrans2D1" presStyleIdx="0" presStyleCnt="0"/>
      <dgm:spPr/>
    </dgm:pt>
    <dgm:pt modelId="{A58DE3BF-D270-4D3B-8915-54756D004476}" type="pres">
      <dgm:prSet presAssocID="{A8AAC314-C15D-4E36-A1AB-3FE69E72A8C5}" presName="compNode" presStyleCnt="0"/>
      <dgm:spPr/>
    </dgm:pt>
    <dgm:pt modelId="{20B75A78-9313-45EC-A64F-69FEF46546AC}" type="pres">
      <dgm:prSet presAssocID="{A8AAC314-C15D-4E36-A1AB-3FE69E72A8C5}" presName="iconBgRect" presStyleLbl="bgShp" presStyleIdx="4" presStyleCnt="5"/>
      <dgm:spPr/>
    </dgm:pt>
    <dgm:pt modelId="{E5F5A65A-9D65-40C3-A0AA-F38838FC0DDF}" type="pres">
      <dgm:prSet presAssocID="{A8AAC314-C15D-4E36-A1AB-3FE69E72A8C5}"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lapping Hands"/>
        </a:ext>
      </dgm:extLst>
    </dgm:pt>
    <dgm:pt modelId="{B0F507D6-8135-49FD-8447-6C370ED75C55}" type="pres">
      <dgm:prSet presAssocID="{A8AAC314-C15D-4E36-A1AB-3FE69E72A8C5}" presName="spaceRect" presStyleCnt="0"/>
      <dgm:spPr/>
    </dgm:pt>
    <dgm:pt modelId="{BBB02697-8E6E-4787-9C55-F2331977B7DC}" type="pres">
      <dgm:prSet presAssocID="{A8AAC314-C15D-4E36-A1AB-3FE69E72A8C5}" presName="textRect" presStyleLbl="revTx" presStyleIdx="4" presStyleCnt="5">
        <dgm:presLayoutVars>
          <dgm:chMax val="1"/>
          <dgm:chPref val="1"/>
        </dgm:presLayoutVars>
      </dgm:prSet>
      <dgm:spPr/>
    </dgm:pt>
  </dgm:ptLst>
  <dgm:cxnLst>
    <dgm:cxn modelId="{E831B306-908F-4845-838E-E0B055EC2DE1}" type="presOf" srcId="{CDCF28F8-2F34-4E62-8A77-41BA530810EE}" destId="{8CD302F0-AEAC-4980-881C-6F8DD5F92C55}" srcOrd="0" destOrd="0" presId="urn:microsoft.com/office/officeart/2018/2/layout/IconCircleList"/>
    <dgm:cxn modelId="{E3CCE309-5F4A-4594-B8A5-95AF3FAF246A}" type="presOf" srcId="{95A78DCA-9BF6-4DEB-B4E7-5C1EB88D3F79}" destId="{4EEE320E-5D30-437D-B34B-4B3849F3EB4F}" srcOrd="0" destOrd="0" presId="urn:microsoft.com/office/officeart/2018/2/layout/IconCircleList"/>
    <dgm:cxn modelId="{AF4B211E-2DAB-4877-A709-D54F9E2A55E3}" type="presOf" srcId="{24EE6CEA-E345-4986-A91A-F4C651D0FAFE}" destId="{5C5ADC76-55DD-4D17-926C-F1615B1E4D1A}" srcOrd="0" destOrd="0" presId="urn:microsoft.com/office/officeart/2018/2/layout/IconCircleList"/>
    <dgm:cxn modelId="{65A1D63B-321D-4843-89C6-B60E877A29CF}" type="presOf" srcId="{2597FC83-64B4-4B4A-83C7-8F10F12386EF}" destId="{058B3F2F-2D1E-4785-8A72-5F81ACCEC9B7}" srcOrd="0" destOrd="0" presId="urn:microsoft.com/office/officeart/2018/2/layout/IconCircleList"/>
    <dgm:cxn modelId="{2C81EC66-B1C6-4AD2-8952-EE8788F73801}" srcId="{2597FC83-64B4-4B4A-83C7-8F10F12386EF}" destId="{73AE5B2E-7865-4DF1-9AFF-D3C44929AB5C}" srcOrd="1" destOrd="0" parTransId="{D2730807-0719-4DDA-87F8-57843883F22A}" sibTransId="{CDCF28F8-2F34-4E62-8A77-41BA530810EE}"/>
    <dgm:cxn modelId="{72960E54-10EA-4C90-B713-219DB98E3EB1}" type="presOf" srcId="{73AE5B2E-7865-4DF1-9AFF-D3C44929AB5C}" destId="{F3BF749F-8491-4886-93A3-47706F178B32}" srcOrd="0" destOrd="0" presId="urn:microsoft.com/office/officeart/2018/2/layout/IconCircleList"/>
    <dgm:cxn modelId="{AF79587B-CA65-45C3-A81A-5E1D9D502E32}" type="presOf" srcId="{A8AAC314-C15D-4E36-A1AB-3FE69E72A8C5}" destId="{BBB02697-8E6E-4787-9C55-F2331977B7DC}" srcOrd="0" destOrd="0" presId="urn:microsoft.com/office/officeart/2018/2/layout/IconCircleList"/>
    <dgm:cxn modelId="{59D3207C-11EE-4437-BDF6-206AC5C6E1A5}" srcId="{2597FC83-64B4-4B4A-83C7-8F10F12386EF}" destId="{A8AAC314-C15D-4E36-A1AB-3FE69E72A8C5}" srcOrd="4" destOrd="0" parTransId="{8D77E001-BEEA-4AE5-AAB6-1AFC41B18C5A}" sibTransId="{D417BA74-ECE5-4801-A764-B930FBE94EA7}"/>
    <dgm:cxn modelId="{642A987C-0FFD-4C3E-8BFC-C89411062629}" type="presOf" srcId="{5779209D-86A4-497A-9409-F533017BD1B9}" destId="{366A6C06-5539-44FF-B000-19DE5EDD84AF}" srcOrd="0" destOrd="0" presId="urn:microsoft.com/office/officeart/2018/2/layout/IconCircleList"/>
    <dgm:cxn modelId="{63D7E695-D320-4D6E-8D10-62593B73147A}" srcId="{2597FC83-64B4-4B4A-83C7-8F10F12386EF}" destId="{24EE6CEA-E345-4986-A91A-F4C651D0FAFE}" srcOrd="2" destOrd="0" parTransId="{C3A2C151-DB5D-436C-B56D-A462AB97EC4C}" sibTransId="{39CA06E6-7FEC-40E6-87C5-D0E32C7214D9}"/>
    <dgm:cxn modelId="{BF9355A6-9205-4E8E-AE1B-852D415DCCA1}" srcId="{2597FC83-64B4-4B4A-83C7-8F10F12386EF}" destId="{95A78DCA-9BF6-4DEB-B4E7-5C1EB88D3F79}" srcOrd="0" destOrd="0" parTransId="{7760FFBE-1B11-4069-8B5D-CCAC7FEF4206}" sibTransId="{5779209D-86A4-497A-9409-F533017BD1B9}"/>
    <dgm:cxn modelId="{10F5D7AC-36E7-4132-8901-EB46119776E0}" type="presOf" srcId="{AE977863-65FB-4BCF-9088-C9562670CEC7}" destId="{F19F9FA3-4994-473C-A662-821CC777402C}" srcOrd="0" destOrd="0" presId="urn:microsoft.com/office/officeart/2018/2/layout/IconCircleList"/>
    <dgm:cxn modelId="{6B16D6CC-F96B-4B7A-A362-D60BA63ED621}" type="presOf" srcId="{6FEF036B-D552-44DE-B909-6F5978E263EC}" destId="{5340A8F6-0723-4547-ACAB-3F634CF34D43}" srcOrd="0" destOrd="0" presId="urn:microsoft.com/office/officeart/2018/2/layout/IconCircleList"/>
    <dgm:cxn modelId="{ED08F7E0-4EE1-49DA-A064-9FA7D73B7A81}" srcId="{2597FC83-64B4-4B4A-83C7-8F10F12386EF}" destId="{AE977863-65FB-4BCF-9088-C9562670CEC7}" srcOrd="3" destOrd="0" parTransId="{02992250-31AE-4797-879F-2EB57924915A}" sibTransId="{6FEF036B-D552-44DE-B909-6F5978E263EC}"/>
    <dgm:cxn modelId="{DBCFFBE9-2EE3-4091-A224-EA8A7B4DF6CB}" type="presOf" srcId="{39CA06E6-7FEC-40E6-87C5-D0E32C7214D9}" destId="{6BA8E589-B665-4992-B3A4-ED4ACCE1722A}" srcOrd="0" destOrd="0" presId="urn:microsoft.com/office/officeart/2018/2/layout/IconCircleList"/>
    <dgm:cxn modelId="{EDC6FAE3-9BE6-4227-BABD-7D52189240B6}" type="presParOf" srcId="{058B3F2F-2D1E-4785-8A72-5F81ACCEC9B7}" destId="{3319C6DE-4577-46E0-9F03-B53ECDC2BD67}" srcOrd="0" destOrd="0" presId="urn:microsoft.com/office/officeart/2018/2/layout/IconCircleList"/>
    <dgm:cxn modelId="{F630F412-347D-4958-A273-5F2CBBED0AEE}" type="presParOf" srcId="{3319C6DE-4577-46E0-9F03-B53ECDC2BD67}" destId="{5606A3C6-A49A-46AE-9E7C-97A91AA63A5B}" srcOrd="0" destOrd="0" presId="urn:microsoft.com/office/officeart/2018/2/layout/IconCircleList"/>
    <dgm:cxn modelId="{CAB4B080-3A40-4192-B675-ADD773DF30EE}" type="presParOf" srcId="{5606A3C6-A49A-46AE-9E7C-97A91AA63A5B}" destId="{FEA8999E-EF75-41EA-A3BD-DED0B13D0754}" srcOrd="0" destOrd="0" presId="urn:microsoft.com/office/officeart/2018/2/layout/IconCircleList"/>
    <dgm:cxn modelId="{92460438-D392-4F02-912D-719131691078}" type="presParOf" srcId="{5606A3C6-A49A-46AE-9E7C-97A91AA63A5B}" destId="{EBAF9182-E97A-418F-B037-988156DC77FB}" srcOrd="1" destOrd="0" presId="urn:microsoft.com/office/officeart/2018/2/layout/IconCircleList"/>
    <dgm:cxn modelId="{A2D6CB7C-8D01-4D44-8A7A-157F65ABF335}" type="presParOf" srcId="{5606A3C6-A49A-46AE-9E7C-97A91AA63A5B}" destId="{451A6E80-03AE-4944-A760-4E7E84930F8A}" srcOrd="2" destOrd="0" presId="urn:microsoft.com/office/officeart/2018/2/layout/IconCircleList"/>
    <dgm:cxn modelId="{1558D4CB-F61E-4B19-8636-FCC17591C09B}" type="presParOf" srcId="{5606A3C6-A49A-46AE-9E7C-97A91AA63A5B}" destId="{4EEE320E-5D30-437D-B34B-4B3849F3EB4F}" srcOrd="3" destOrd="0" presId="urn:microsoft.com/office/officeart/2018/2/layout/IconCircleList"/>
    <dgm:cxn modelId="{637D81C0-FCD7-4212-B484-7C76B4529A9F}" type="presParOf" srcId="{3319C6DE-4577-46E0-9F03-B53ECDC2BD67}" destId="{366A6C06-5539-44FF-B000-19DE5EDD84AF}" srcOrd="1" destOrd="0" presId="urn:microsoft.com/office/officeart/2018/2/layout/IconCircleList"/>
    <dgm:cxn modelId="{6BB80EC6-C100-4F0C-89BD-CAE90C4BCA39}" type="presParOf" srcId="{3319C6DE-4577-46E0-9F03-B53ECDC2BD67}" destId="{D34D5002-1936-4094-A97E-0A381BD70C2B}" srcOrd="2" destOrd="0" presId="urn:microsoft.com/office/officeart/2018/2/layout/IconCircleList"/>
    <dgm:cxn modelId="{2B9B4272-97F0-4892-85EE-BE41F275ACFE}" type="presParOf" srcId="{D34D5002-1936-4094-A97E-0A381BD70C2B}" destId="{0F43C59C-3DB9-4A45-B92C-8F9C7571F25D}" srcOrd="0" destOrd="0" presId="urn:microsoft.com/office/officeart/2018/2/layout/IconCircleList"/>
    <dgm:cxn modelId="{7C727C4F-BF6F-4D78-BB30-B6F3A1AE0F72}" type="presParOf" srcId="{D34D5002-1936-4094-A97E-0A381BD70C2B}" destId="{272471D5-2006-4A98-8888-990E6BC15DBD}" srcOrd="1" destOrd="0" presId="urn:microsoft.com/office/officeart/2018/2/layout/IconCircleList"/>
    <dgm:cxn modelId="{7F434190-93C6-4C01-B1B7-899CF39E6096}" type="presParOf" srcId="{D34D5002-1936-4094-A97E-0A381BD70C2B}" destId="{D804FD7E-C670-4A02-8000-25E369189512}" srcOrd="2" destOrd="0" presId="urn:microsoft.com/office/officeart/2018/2/layout/IconCircleList"/>
    <dgm:cxn modelId="{D1B19BF2-E168-421C-981C-FEA183729B6A}" type="presParOf" srcId="{D34D5002-1936-4094-A97E-0A381BD70C2B}" destId="{F3BF749F-8491-4886-93A3-47706F178B32}" srcOrd="3" destOrd="0" presId="urn:microsoft.com/office/officeart/2018/2/layout/IconCircleList"/>
    <dgm:cxn modelId="{37EF128D-C9A4-4AF7-8673-13E3A2D44B23}" type="presParOf" srcId="{3319C6DE-4577-46E0-9F03-B53ECDC2BD67}" destId="{8CD302F0-AEAC-4980-881C-6F8DD5F92C55}" srcOrd="3" destOrd="0" presId="urn:microsoft.com/office/officeart/2018/2/layout/IconCircleList"/>
    <dgm:cxn modelId="{0A69EDEE-5080-4598-B097-1481F8BC9C91}" type="presParOf" srcId="{3319C6DE-4577-46E0-9F03-B53ECDC2BD67}" destId="{9A8C10A3-FF07-4C73-AF14-37648F8F02BC}" srcOrd="4" destOrd="0" presId="urn:microsoft.com/office/officeart/2018/2/layout/IconCircleList"/>
    <dgm:cxn modelId="{165C8CAF-9923-4B0C-8471-B0FD92DBBF8A}" type="presParOf" srcId="{9A8C10A3-FF07-4C73-AF14-37648F8F02BC}" destId="{44AE112C-C1AF-4EEB-8AC0-1F1CB3F5C172}" srcOrd="0" destOrd="0" presId="urn:microsoft.com/office/officeart/2018/2/layout/IconCircleList"/>
    <dgm:cxn modelId="{B94C8488-C86C-425B-8F46-F78BC296FEB9}" type="presParOf" srcId="{9A8C10A3-FF07-4C73-AF14-37648F8F02BC}" destId="{4AE8A4BF-94F3-4D57-AC91-BC6D03A312AB}" srcOrd="1" destOrd="0" presId="urn:microsoft.com/office/officeart/2018/2/layout/IconCircleList"/>
    <dgm:cxn modelId="{6E471259-7DA5-45CF-9912-1FF93387591D}" type="presParOf" srcId="{9A8C10A3-FF07-4C73-AF14-37648F8F02BC}" destId="{69D8CE7C-9439-4331-9232-FB6393DD173C}" srcOrd="2" destOrd="0" presId="urn:microsoft.com/office/officeart/2018/2/layout/IconCircleList"/>
    <dgm:cxn modelId="{8847D48D-51CB-4B23-8DBE-3AF93F505762}" type="presParOf" srcId="{9A8C10A3-FF07-4C73-AF14-37648F8F02BC}" destId="{5C5ADC76-55DD-4D17-926C-F1615B1E4D1A}" srcOrd="3" destOrd="0" presId="urn:microsoft.com/office/officeart/2018/2/layout/IconCircleList"/>
    <dgm:cxn modelId="{542C5F5F-5F90-42FD-BBE6-CD384192AE03}" type="presParOf" srcId="{3319C6DE-4577-46E0-9F03-B53ECDC2BD67}" destId="{6BA8E589-B665-4992-B3A4-ED4ACCE1722A}" srcOrd="5" destOrd="0" presId="urn:microsoft.com/office/officeart/2018/2/layout/IconCircleList"/>
    <dgm:cxn modelId="{703453CC-0C53-4748-B165-7B79DE8C2C25}" type="presParOf" srcId="{3319C6DE-4577-46E0-9F03-B53ECDC2BD67}" destId="{CCEAA746-AC99-4998-BBC1-38C918899E6B}" srcOrd="6" destOrd="0" presId="urn:microsoft.com/office/officeart/2018/2/layout/IconCircleList"/>
    <dgm:cxn modelId="{D6851FA2-BEA2-48CF-8F06-20A3D37CF548}" type="presParOf" srcId="{CCEAA746-AC99-4998-BBC1-38C918899E6B}" destId="{CC0D0DFE-7C91-455A-9C9A-5DB00B78902E}" srcOrd="0" destOrd="0" presId="urn:microsoft.com/office/officeart/2018/2/layout/IconCircleList"/>
    <dgm:cxn modelId="{0A7046BC-719C-470E-ADD7-90107BAB9B66}" type="presParOf" srcId="{CCEAA746-AC99-4998-BBC1-38C918899E6B}" destId="{A563DF26-AD81-4FFA-9C75-22FC5DB744C7}" srcOrd="1" destOrd="0" presId="urn:microsoft.com/office/officeart/2018/2/layout/IconCircleList"/>
    <dgm:cxn modelId="{8269514A-EE1F-4E89-9869-AF21B5A30341}" type="presParOf" srcId="{CCEAA746-AC99-4998-BBC1-38C918899E6B}" destId="{DE00F5C9-91A5-44AA-9962-0B2638DAD5B1}" srcOrd="2" destOrd="0" presId="urn:microsoft.com/office/officeart/2018/2/layout/IconCircleList"/>
    <dgm:cxn modelId="{BA9CEFBF-ACD6-4D77-8431-94F8FA5F1282}" type="presParOf" srcId="{CCEAA746-AC99-4998-BBC1-38C918899E6B}" destId="{F19F9FA3-4994-473C-A662-821CC777402C}" srcOrd="3" destOrd="0" presId="urn:microsoft.com/office/officeart/2018/2/layout/IconCircleList"/>
    <dgm:cxn modelId="{0C983A45-AFFA-423E-B8DB-2453C97A8003}" type="presParOf" srcId="{3319C6DE-4577-46E0-9F03-B53ECDC2BD67}" destId="{5340A8F6-0723-4547-ACAB-3F634CF34D43}" srcOrd="7" destOrd="0" presId="urn:microsoft.com/office/officeart/2018/2/layout/IconCircleList"/>
    <dgm:cxn modelId="{2906071A-653E-4DF3-B99F-4588BD18ECA0}" type="presParOf" srcId="{3319C6DE-4577-46E0-9F03-B53ECDC2BD67}" destId="{A58DE3BF-D270-4D3B-8915-54756D004476}" srcOrd="8" destOrd="0" presId="urn:microsoft.com/office/officeart/2018/2/layout/IconCircleList"/>
    <dgm:cxn modelId="{5B5DAB16-DB6D-4C7D-8DE0-F151266683A7}" type="presParOf" srcId="{A58DE3BF-D270-4D3B-8915-54756D004476}" destId="{20B75A78-9313-45EC-A64F-69FEF46546AC}" srcOrd="0" destOrd="0" presId="urn:microsoft.com/office/officeart/2018/2/layout/IconCircleList"/>
    <dgm:cxn modelId="{E353CDCD-FC65-4808-8B59-16D6A0DB8A10}" type="presParOf" srcId="{A58DE3BF-D270-4D3B-8915-54756D004476}" destId="{E5F5A65A-9D65-40C3-A0AA-F38838FC0DDF}" srcOrd="1" destOrd="0" presId="urn:microsoft.com/office/officeart/2018/2/layout/IconCircleList"/>
    <dgm:cxn modelId="{6DFC25B2-7748-4A5F-947B-758CE670E004}" type="presParOf" srcId="{A58DE3BF-D270-4D3B-8915-54756D004476}" destId="{B0F507D6-8135-49FD-8447-6C370ED75C55}" srcOrd="2" destOrd="0" presId="urn:microsoft.com/office/officeart/2018/2/layout/IconCircleList"/>
    <dgm:cxn modelId="{F2D4FC08-CE61-480D-9BF0-278CD69ABD4E}" type="presParOf" srcId="{A58DE3BF-D270-4D3B-8915-54756D004476}" destId="{BBB02697-8E6E-4787-9C55-F2331977B7DC}"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3A8390-40B4-437A-9364-E993ECD031B3}">
      <dsp:nvSpPr>
        <dsp:cNvPr id="0" name=""/>
        <dsp:cNvSpPr/>
      </dsp:nvSpPr>
      <dsp:spPr>
        <a:xfrm>
          <a:off x="1200133" y="158662"/>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517B6A9-AE2E-451C-99BD-26FC42948159}">
      <dsp:nvSpPr>
        <dsp:cNvPr id="0" name=""/>
        <dsp:cNvSpPr/>
      </dsp:nvSpPr>
      <dsp:spPr>
        <a:xfrm>
          <a:off x="1434133" y="392662"/>
          <a:ext cx="630000" cy="63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E83E53D-65B3-41B5-8B9B-78D62765934A}">
      <dsp:nvSpPr>
        <dsp:cNvPr id="0" name=""/>
        <dsp:cNvSpPr/>
      </dsp:nvSpPr>
      <dsp:spPr>
        <a:xfrm>
          <a:off x="849133" y="15986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Desire to help a cause</a:t>
          </a:r>
        </a:p>
      </dsp:txBody>
      <dsp:txXfrm>
        <a:off x="849133" y="1598662"/>
        <a:ext cx="1800000" cy="720000"/>
      </dsp:txXfrm>
    </dsp:sp>
    <dsp:sp modelId="{E4B84EBD-A36C-40A3-88A6-0056F7E57FC3}">
      <dsp:nvSpPr>
        <dsp:cNvPr id="0" name=""/>
        <dsp:cNvSpPr/>
      </dsp:nvSpPr>
      <dsp:spPr>
        <a:xfrm>
          <a:off x="3315133" y="158662"/>
          <a:ext cx="1098000" cy="1098000"/>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FFBE4B-B50D-402A-AE86-D9D5EA3F5433}">
      <dsp:nvSpPr>
        <dsp:cNvPr id="0" name=""/>
        <dsp:cNvSpPr/>
      </dsp:nvSpPr>
      <dsp:spPr>
        <a:xfrm>
          <a:off x="3549133" y="392662"/>
          <a:ext cx="630000" cy="630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4D09649-B2C1-4B8E-8987-893470ACA8EC}">
      <dsp:nvSpPr>
        <dsp:cNvPr id="0" name=""/>
        <dsp:cNvSpPr/>
      </dsp:nvSpPr>
      <dsp:spPr>
        <a:xfrm>
          <a:off x="2964133" y="15986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Repay a benefit they received </a:t>
          </a:r>
        </a:p>
      </dsp:txBody>
      <dsp:txXfrm>
        <a:off x="2964133" y="1598662"/>
        <a:ext cx="1800000" cy="720000"/>
      </dsp:txXfrm>
    </dsp:sp>
    <dsp:sp modelId="{F9ED059B-A820-469E-B2D3-39CE199BD461}">
      <dsp:nvSpPr>
        <dsp:cNvPr id="0" name=""/>
        <dsp:cNvSpPr/>
      </dsp:nvSpPr>
      <dsp:spPr>
        <a:xfrm>
          <a:off x="5430133" y="158662"/>
          <a:ext cx="1098000" cy="1098000"/>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B9C5CE-2CEC-4497-8899-F5C8185DD6F4}">
      <dsp:nvSpPr>
        <dsp:cNvPr id="0" name=""/>
        <dsp:cNvSpPr/>
      </dsp:nvSpPr>
      <dsp:spPr>
        <a:xfrm>
          <a:off x="5664133" y="392662"/>
          <a:ext cx="630000" cy="63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BAB95A9-7B8E-4E49-900C-0A599AF32BE0}">
      <dsp:nvSpPr>
        <dsp:cNvPr id="0" name=""/>
        <dsp:cNvSpPr/>
      </dsp:nvSpPr>
      <dsp:spPr>
        <a:xfrm>
          <a:off x="5079133" y="15986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Motivated by the mission of the organization </a:t>
          </a:r>
        </a:p>
      </dsp:txBody>
      <dsp:txXfrm>
        <a:off x="5079133" y="1598662"/>
        <a:ext cx="1800000" cy="720000"/>
      </dsp:txXfrm>
    </dsp:sp>
    <dsp:sp modelId="{F8A9A00B-8E61-48B2-83CB-9BB645574FEC}">
      <dsp:nvSpPr>
        <dsp:cNvPr id="0" name=""/>
        <dsp:cNvSpPr/>
      </dsp:nvSpPr>
      <dsp:spPr>
        <a:xfrm>
          <a:off x="1200133" y="2768662"/>
          <a:ext cx="1098000" cy="1098000"/>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01057BD-00ED-462B-9459-0C72C4280365}">
      <dsp:nvSpPr>
        <dsp:cNvPr id="0" name=""/>
        <dsp:cNvSpPr/>
      </dsp:nvSpPr>
      <dsp:spPr>
        <a:xfrm>
          <a:off x="1434133" y="3002662"/>
          <a:ext cx="630000" cy="63000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477CFC3-21AA-4987-B080-BD623924D6D7}">
      <dsp:nvSpPr>
        <dsp:cNvPr id="0" name=""/>
        <dsp:cNvSpPr/>
      </dsp:nvSpPr>
      <dsp:spPr>
        <a:xfrm>
          <a:off x="849133" y="42086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Increased job skills</a:t>
          </a:r>
        </a:p>
      </dsp:txBody>
      <dsp:txXfrm>
        <a:off x="849133" y="4208662"/>
        <a:ext cx="1800000" cy="720000"/>
      </dsp:txXfrm>
    </dsp:sp>
    <dsp:sp modelId="{76A14DC0-B518-4F39-AFBC-9F55524F24AE}">
      <dsp:nvSpPr>
        <dsp:cNvPr id="0" name=""/>
        <dsp:cNvSpPr/>
      </dsp:nvSpPr>
      <dsp:spPr>
        <a:xfrm>
          <a:off x="3315133" y="2768662"/>
          <a:ext cx="1098000" cy="1098000"/>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353B873-67A5-485E-847C-CC52AF05D7E3}">
      <dsp:nvSpPr>
        <dsp:cNvPr id="0" name=""/>
        <dsp:cNvSpPr/>
      </dsp:nvSpPr>
      <dsp:spPr>
        <a:xfrm>
          <a:off x="3549133" y="3002662"/>
          <a:ext cx="630000" cy="63000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7051746-1BD0-40C9-BBCD-60F1F23039C2}">
      <dsp:nvSpPr>
        <dsp:cNvPr id="0" name=""/>
        <dsp:cNvSpPr/>
      </dsp:nvSpPr>
      <dsp:spPr>
        <a:xfrm>
          <a:off x="2964133" y="42086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Resume building</a:t>
          </a:r>
        </a:p>
      </dsp:txBody>
      <dsp:txXfrm>
        <a:off x="2964133" y="4208662"/>
        <a:ext cx="1800000" cy="720000"/>
      </dsp:txXfrm>
    </dsp:sp>
    <dsp:sp modelId="{A94E6A15-361D-4AF9-AAF8-F0CBC54F8274}">
      <dsp:nvSpPr>
        <dsp:cNvPr id="0" name=""/>
        <dsp:cNvSpPr/>
      </dsp:nvSpPr>
      <dsp:spPr>
        <a:xfrm>
          <a:off x="5430133" y="2768662"/>
          <a:ext cx="1098000" cy="1098000"/>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E35C98-8595-42F7-B68E-46AF040B8D84}">
      <dsp:nvSpPr>
        <dsp:cNvPr id="0" name=""/>
        <dsp:cNvSpPr/>
      </dsp:nvSpPr>
      <dsp:spPr>
        <a:xfrm>
          <a:off x="5664133" y="3002662"/>
          <a:ext cx="630000" cy="63000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1108D6D-1EED-4260-A72C-3F63BC660704}">
      <dsp:nvSpPr>
        <dsp:cNvPr id="0" name=""/>
        <dsp:cNvSpPr/>
      </dsp:nvSpPr>
      <dsp:spPr>
        <a:xfrm>
          <a:off x="5079133" y="4208662"/>
          <a:ext cx="18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defRPr cap="all"/>
          </a:pPr>
          <a:r>
            <a:rPr lang="en-US" sz="1600" kern="1200"/>
            <a:t>Networking </a:t>
          </a:r>
        </a:p>
      </dsp:txBody>
      <dsp:txXfrm>
        <a:off x="5079133" y="4208662"/>
        <a:ext cx="18000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D85129-BE1A-41E4-A35F-53AE376AF611}">
      <dsp:nvSpPr>
        <dsp:cNvPr id="0" name=""/>
        <dsp:cNvSpPr/>
      </dsp:nvSpPr>
      <dsp:spPr>
        <a:xfrm>
          <a:off x="0" y="0"/>
          <a:ext cx="7293610" cy="0"/>
        </a:xfrm>
        <a:prstGeom prst="line">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9841EB9-1C3E-4B8C-A2E4-D42E00F9570F}">
      <dsp:nvSpPr>
        <dsp:cNvPr id="0" name=""/>
        <dsp:cNvSpPr/>
      </dsp:nvSpPr>
      <dsp:spPr>
        <a:xfrm>
          <a:off x="0" y="0"/>
          <a:ext cx="7293610" cy="25209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Great divide between those who are driven to help others and improve lives vs. those who say that people give for some personal benefit such as recognition, social position, or control. </a:t>
          </a:r>
        </a:p>
      </dsp:txBody>
      <dsp:txXfrm>
        <a:off x="0" y="0"/>
        <a:ext cx="7293610" cy="2520914"/>
      </dsp:txXfrm>
    </dsp:sp>
    <dsp:sp modelId="{E42E2A49-F7DF-4A6B-B179-23B58391129F}">
      <dsp:nvSpPr>
        <dsp:cNvPr id="0" name=""/>
        <dsp:cNvSpPr/>
      </dsp:nvSpPr>
      <dsp:spPr>
        <a:xfrm>
          <a:off x="0" y="2520914"/>
          <a:ext cx="7293610" cy="0"/>
        </a:xfrm>
        <a:prstGeom prst="line">
          <a:avLst/>
        </a:prstGeom>
        <a:solidFill>
          <a:schemeClr val="accent2">
            <a:hueOff val="1954454"/>
            <a:satOff val="-31534"/>
            <a:lumOff val="-5490"/>
            <a:alphaOff val="0"/>
          </a:schemeClr>
        </a:solidFill>
        <a:ln w="10795" cap="flat" cmpd="sng" algn="ctr">
          <a:solidFill>
            <a:schemeClr val="accent2">
              <a:hueOff val="1954454"/>
              <a:satOff val="-31534"/>
              <a:lumOff val="-549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B1686A1-8B41-4B25-82CA-41675F42EEDB}">
      <dsp:nvSpPr>
        <dsp:cNvPr id="0" name=""/>
        <dsp:cNvSpPr/>
      </dsp:nvSpPr>
      <dsp:spPr>
        <a:xfrm>
          <a:off x="0" y="2520914"/>
          <a:ext cx="7293610" cy="25209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1994 study by Russ Prince and Karen File classify donors by six motivational types </a:t>
          </a:r>
        </a:p>
      </dsp:txBody>
      <dsp:txXfrm>
        <a:off x="0" y="2520914"/>
        <a:ext cx="7293610" cy="252091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B4509C-123B-40F1-8188-E74C316D54AD}">
      <dsp:nvSpPr>
        <dsp:cNvPr id="0" name=""/>
        <dsp:cNvSpPr/>
      </dsp:nvSpPr>
      <dsp:spPr>
        <a:xfrm>
          <a:off x="0" y="4649517"/>
          <a:ext cx="1932066" cy="435949"/>
        </a:xfrm>
        <a:prstGeom prst="rect">
          <a:avLst/>
        </a:prstGeom>
        <a:solidFill>
          <a:schemeClr val="accent2">
            <a:hueOff val="0"/>
            <a:satOff val="0"/>
            <a:lumOff val="0"/>
            <a:alphaOff val="0"/>
          </a:schemeClr>
        </a:solidFill>
        <a:ln w="1079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09" tIns="106680" rIns="137409" bIns="106680" numCol="1" spcCol="1270" anchor="ctr" anchorCtr="0">
          <a:noAutofit/>
        </a:bodyPr>
        <a:lstStyle/>
        <a:p>
          <a:pPr marL="0" lvl="0" indent="0" algn="ctr" defTabSz="666750">
            <a:lnSpc>
              <a:spcPct val="90000"/>
            </a:lnSpc>
            <a:spcBef>
              <a:spcPct val="0"/>
            </a:spcBef>
            <a:spcAft>
              <a:spcPct val="35000"/>
            </a:spcAft>
            <a:buNone/>
          </a:pPr>
          <a:r>
            <a:rPr lang="en-US" sz="1500" kern="1200"/>
            <a:t>Set</a:t>
          </a:r>
        </a:p>
      </dsp:txBody>
      <dsp:txXfrm>
        <a:off x="0" y="4649517"/>
        <a:ext cx="1932066" cy="435949"/>
      </dsp:txXfrm>
    </dsp:sp>
    <dsp:sp modelId="{FE4FBC02-C112-4FE1-A124-051F7EC4CA63}">
      <dsp:nvSpPr>
        <dsp:cNvPr id="0" name=""/>
        <dsp:cNvSpPr/>
      </dsp:nvSpPr>
      <dsp:spPr>
        <a:xfrm>
          <a:off x="1932066" y="4649517"/>
          <a:ext cx="5796200" cy="435949"/>
        </a:xfrm>
        <a:prstGeom prst="rect">
          <a:avLst/>
        </a:prstGeom>
        <a:solidFill>
          <a:schemeClr val="accent2">
            <a:tint val="40000"/>
            <a:alpha val="90000"/>
            <a:hueOff val="0"/>
            <a:satOff val="0"/>
            <a:lumOff val="0"/>
            <a:alphaOff val="0"/>
          </a:schemeClr>
        </a:solidFill>
        <a:ln w="1079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39700" rIns="117574" bIns="139700" numCol="1" spcCol="1270" anchor="ctr" anchorCtr="0">
          <a:noAutofit/>
        </a:bodyPr>
        <a:lstStyle/>
        <a:p>
          <a:pPr marL="0" lvl="0" indent="0" algn="l" defTabSz="488950">
            <a:lnSpc>
              <a:spcPct val="90000"/>
            </a:lnSpc>
            <a:spcBef>
              <a:spcPct val="0"/>
            </a:spcBef>
            <a:spcAft>
              <a:spcPct val="35000"/>
            </a:spcAft>
            <a:buNone/>
          </a:pPr>
          <a:r>
            <a:rPr lang="en-US" sz="1100" kern="1200"/>
            <a:t>Set clear goals, evaluate performance and recognize achievement</a:t>
          </a:r>
        </a:p>
      </dsp:txBody>
      <dsp:txXfrm>
        <a:off x="1932066" y="4649517"/>
        <a:ext cx="5796200" cy="435949"/>
      </dsp:txXfrm>
    </dsp:sp>
    <dsp:sp modelId="{C4526919-D376-4315-BB2E-C0224EDA7964}">
      <dsp:nvSpPr>
        <dsp:cNvPr id="0" name=""/>
        <dsp:cNvSpPr/>
      </dsp:nvSpPr>
      <dsp:spPr>
        <a:xfrm rot="10800000">
          <a:off x="0" y="3985566"/>
          <a:ext cx="1932066" cy="670490"/>
        </a:xfrm>
        <a:prstGeom prst="upArrowCallout">
          <a:avLst>
            <a:gd name="adj1" fmla="val 5000"/>
            <a:gd name="adj2" fmla="val 10000"/>
            <a:gd name="adj3" fmla="val 15000"/>
            <a:gd name="adj4" fmla="val 64977"/>
          </a:avLst>
        </a:prstGeom>
        <a:solidFill>
          <a:schemeClr val="accent2">
            <a:hueOff val="279208"/>
            <a:satOff val="-4505"/>
            <a:lumOff val="-784"/>
            <a:alphaOff val="0"/>
          </a:schemeClr>
        </a:solidFill>
        <a:ln w="10795" cap="flat" cmpd="sng" algn="ctr">
          <a:solidFill>
            <a:schemeClr val="accent2">
              <a:hueOff val="279208"/>
              <a:satOff val="-4505"/>
              <a:lumOff val="-784"/>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09" tIns="106680" rIns="137409" bIns="106680" numCol="1" spcCol="1270" anchor="ctr" anchorCtr="0">
          <a:noAutofit/>
        </a:bodyPr>
        <a:lstStyle/>
        <a:p>
          <a:pPr marL="0" lvl="0" indent="0" algn="ctr" defTabSz="666750">
            <a:lnSpc>
              <a:spcPct val="90000"/>
            </a:lnSpc>
            <a:spcBef>
              <a:spcPct val="0"/>
            </a:spcBef>
            <a:spcAft>
              <a:spcPct val="35000"/>
            </a:spcAft>
            <a:buNone/>
          </a:pPr>
          <a:r>
            <a:rPr lang="en-US" sz="1500" kern="1200"/>
            <a:t>Provide</a:t>
          </a:r>
        </a:p>
      </dsp:txBody>
      <dsp:txXfrm rot="-10800000">
        <a:off x="0" y="3985566"/>
        <a:ext cx="1932066" cy="435819"/>
      </dsp:txXfrm>
    </dsp:sp>
    <dsp:sp modelId="{D2E1952C-3512-45B6-AF43-F823B6276D89}">
      <dsp:nvSpPr>
        <dsp:cNvPr id="0" name=""/>
        <dsp:cNvSpPr/>
      </dsp:nvSpPr>
      <dsp:spPr>
        <a:xfrm>
          <a:off x="1932066" y="3985566"/>
          <a:ext cx="5796200" cy="435819"/>
        </a:xfrm>
        <a:prstGeom prst="rect">
          <a:avLst/>
        </a:prstGeom>
        <a:solidFill>
          <a:schemeClr val="accent2">
            <a:tint val="40000"/>
            <a:alpha val="90000"/>
            <a:hueOff val="458409"/>
            <a:satOff val="-8149"/>
            <a:lumOff val="-590"/>
            <a:alphaOff val="0"/>
          </a:schemeClr>
        </a:solidFill>
        <a:ln w="10795" cap="flat" cmpd="sng" algn="ctr">
          <a:solidFill>
            <a:schemeClr val="accent2">
              <a:tint val="40000"/>
              <a:alpha val="90000"/>
              <a:hueOff val="458409"/>
              <a:satOff val="-8149"/>
              <a:lumOff val="-59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39700" rIns="117574" bIns="139700" numCol="1" spcCol="1270" anchor="ctr" anchorCtr="0">
          <a:noAutofit/>
        </a:bodyPr>
        <a:lstStyle/>
        <a:p>
          <a:pPr marL="0" lvl="0" indent="0" algn="l" defTabSz="488950">
            <a:lnSpc>
              <a:spcPct val="90000"/>
            </a:lnSpc>
            <a:spcBef>
              <a:spcPct val="0"/>
            </a:spcBef>
            <a:spcAft>
              <a:spcPct val="35000"/>
            </a:spcAft>
            <a:buNone/>
          </a:pPr>
          <a:r>
            <a:rPr lang="en-US" sz="1100" kern="1200"/>
            <a:t>Provide orientation and training to volunteers</a:t>
          </a:r>
        </a:p>
      </dsp:txBody>
      <dsp:txXfrm>
        <a:off x="1932066" y="3985566"/>
        <a:ext cx="5796200" cy="435819"/>
      </dsp:txXfrm>
    </dsp:sp>
    <dsp:sp modelId="{AAFDAC69-4206-4985-91FC-1130B7003E39}">
      <dsp:nvSpPr>
        <dsp:cNvPr id="0" name=""/>
        <dsp:cNvSpPr/>
      </dsp:nvSpPr>
      <dsp:spPr>
        <a:xfrm rot="10800000">
          <a:off x="0" y="3321614"/>
          <a:ext cx="1932066" cy="670490"/>
        </a:xfrm>
        <a:prstGeom prst="upArrowCallout">
          <a:avLst>
            <a:gd name="adj1" fmla="val 5000"/>
            <a:gd name="adj2" fmla="val 10000"/>
            <a:gd name="adj3" fmla="val 15000"/>
            <a:gd name="adj4" fmla="val 64977"/>
          </a:avLst>
        </a:prstGeom>
        <a:solidFill>
          <a:schemeClr val="accent2">
            <a:hueOff val="558415"/>
            <a:satOff val="-9010"/>
            <a:lumOff val="-1569"/>
            <a:alphaOff val="0"/>
          </a:schemeClr>
        </a:solidFill>
        <a:ln w="10795" cap="flat" cmpd="sng" algn="ctr">
          <a:solidFill>
            <a:schemeClr val="accent2">
              <a:hueOff val="558415"/>
              <a:satOff val="-9010"/>
              <a:lumOff val="-156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09" tIns="106680" rIns="137409" bIns="106680" numCol="1" spcCol="1270" anchor="ctr" anchorCtr="0">
          <a:noAutofit/>
        </a:bodyPr>
        <a:lstStyle/>
        <a:p>
          <a:pPr marL="0" lvl="0" indent="0" algn="ctr" defTabSz="666750">
            <a:lnSpc>
              <a:spcPct val="90000"/>
            </a:lnSpc>
            <a:spcBef>
              <a:spcPct val="0"/>
            </a:spcBef>
            <a:spcAft>
              <a:spcPct val="35000"/>
            </a:spcAft>
            <a:buNone/>
          </a:pPr>
          <a:r>
            <a:rPr lang="en-US" sz="1500" kern="1200"/>
            <a:t>Recruit and hire</a:t>
          </a:r>
        </a:p>
      </dsp:txBody>
      <dsp:txXfrm rot="-10800000">
        <a:off x="0" y="3321614"/>
        <a:ext cx="1932066" cy="435819"/>
      </dsp:txXfrm>
    </dsp:sp>
    <dsp:sp modelId="{29B5C36E-F702-4C93-BD7A-DD2DB3661FD4}">
      <dsp:nvSpPr>
        <dsp:cNvPr id="0" name=""/>
        <dsp:cNvSpPr/>
      </dsp:nvSpPr>
      <dsp:spPr>
        <a:xfrm>
          <a:off x="1932066" y="3321614"/>
          <a:ext cx="5796200" cy="435819"/>
        </a:xfrm>
        <a:prstGeom prst="rect">
          <a:avLst/>
        </a:prstGeom>
        <a:solidFill>
          <a:schemeClr val="accent2">
            <a:tint val="40000"/>
            <a:alpha val="90000"/>
            <a:hueOff val="916817"/>
            <a:satOff val="-16297"/>
            <a:lumOff val="-1179"/>
            <a:alphaOff val="0"/>
          </a:schemeClr>
        </a:solidFill>
        <a:ln w="10795" cap="flat" cmpd="sng" algn="ctr">
          <a:solidFill>
            <a:schemeClr val="accent2">
              <a:tint val="40000"/>
              <a:alpha val="90000"/>
              <a:hueOff val="916817"/>
              <a:satOff val="-16297"/>
              <a:lumOff val="-117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39700" rIns="117574" bIns="139700" numCol="1" spcCol="1270" anchor="ctr" anchorCtr="0">
          <a:noAutofit/>
        </a:bodyPr>
        <a:lstStyle/>
        <a:p>
          <a:pPr marL="0" lvl="0" indent="0" algn="l" defTabSz="488950">
            <a:lnSpc>
              <a:spcPct val="90000"/>
            </a:lnSpc>
            <a:spcBef>
              <a:spcPct val="0"/>
            </a:spcBef>
            <a:spcAft>
              <a:spcPct val="35000"/>
            </a:spcAft>
            <a:buNone/>
          </a:pPr>
          <a:r>
            <a:rPr lang="en-US" sz="1100" kern="1200"/>
            <a:t>Recruit and hire volunteers as if they were employees</a:t>
          </a:r>
        </a:p>
      </dsp:txBody>
      <dsp:txXfrm>
        <a:off x="1932066" y="3321614"/>
        <a:ext cx="5796200" cy="435819"/>
      </dsp:txXfrm>
    </dsp:sp>
    <dsp:sp modelId="{A40B7156-5676-4D05-8F13-79228CD5FCAF}">
      <dsp:nvSpPr>
        <dsp:cNvPr id="0" name=""/>
        <dsp:cNvSpPr/>
      </dsp:nvSpPr>
      <dsp:spPr>
        <a:xfrm rot="10800000">
          <a:off x="0" y="2657662"/>
          <a:ext cx="1932066" cy="670490"/>
        </a:xfrm>
        <a:prstGeom prst="upArrowCallout">
          <a:avLst>
            <a:gd name="adj1" fmla="val 5000"/>
            <a:gd name="adj2" fmla="val 10000"/>
            <a:gd name="adj3" fmla="val 15000"/>
            <a:gd name="adj4" fmla="val 64977"/>
          </a:avLst>
        </a:prstGeom>
        <a:solidFill>
          <a:schemeClr val="accent2">
            <a:hueOff val="837623"/>
            <a:satOff val="-13515"/>
            <a:lumOff val="-2353"/>
            <a:alphaOff val="0"/>
          </a:schemeClr>
        </a:solidFill>
        <a:ln w="10795" cap="flat" cmpd="sng" algn="ctr">
          <a:solidFill>
            <a:schemeClr val="accent2">
              <a:hueOff val="837623"/>
              <a:satOff val="-13515"/>
              <a:lumOff val="-235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09" tIns="106680" rIns="137409" bIns="106680" numCol="1" spcCol="1270" anchor="ctr" anchorCtr="0">
          <a:noAutofit/>
        </a:bodyPr>
        <a:lstStyle/>
        <a:p>
          <a:pPr marL="0" lvl="0" indent="0" algn="ctr" defTabSz="666750">
            <a:lnSpc>
              <a:spcPct val="90000"/>
            </a:lnSpc>
            <a:spcBef>
              <a:spcPct val="0"/>
            </a:spcBef>
            <a:spcAft>
              <a:spcPct val="35000"/>
            </a:spcAft>
            <a:buNone/>
          </a:pPr>
          <a:r>
            <a:rPr lang="en-US" sz="1500" kern="1200"/>
            <a:t>Provide</a:t>
          </a:r>
        </a:p>
      </dsp:txBody>
      <dsp:txXfrm rot="-10800000">
        <a:off x="0" y="2657662"/>
        <a:ext cx="1932066" cy="435819"/>
      </dsp:txXfrm>
    </dsp:sp>
    <dsp:sp modelId="{8A9F8745-ACB2-4132-A0F9-D4D84C883E86}">
      <dsp:nvSpPr>
        <dsp:cNvPr id="0" name=""/>
        <dsp:cNvSpPr/>
      </dsp:nvSpPr>
      <dsp:spPr>
        <a:xfrm>
          <a:off x="1932066" y="2657662"/>
          <a:ext cx="5796200" cy="435819"/>
        </a:xfrm>
        <a:prstGeom prst="rect">
          <a:avLst/>
        </a:prstGeom>
        <a:solidFill>
          <a:schemeClr val="accent2">
            <a:tint val="40000"/>
            <a:alpha val="90000"/>
            <a:hueOff val="1375226"/>
            <a:satOff val="-24446"/>
            <a:lumOff val="-1769"/>
            <a:alphaOff val="0"/>
          </a:schemeClr>
        </a:solidFill>
        <a:ln w="10795" cap="flat" cmpd="sng" algn="ctr">
          <a:solidFill>
            <a:schemeClr val="accent2">
              <a:tint val="40000"/>
              <a:alpha val="90000"/>
              <a:hueOff val="1375226"/>
              <a:satOff val="-24446"/>
              <a:lumOff val="-17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39700" rIns="117574" bIns="139700" numCol="1" spcCol="1270" anchor="ctr" anchorCtr="0">
          <a:noAutofit/>
        </a:bodyPr>
        <a:lstStyle/>
        <a:p>
          <a:pPr marL="0" lvl="0" indent="0" algn="l" defTabSz="488950">
            <a:lnSpc>
              <a:spcPct val="90000"/>
            </a:lnSpc>
            <a:spcBef>
              <a:spcPct val="0"/>
            </a:spcBef>
            <a:spcAft>
              <a:spcPct val="35000"/>
            </a:spcAft>
            <a:buNone/>
          </a:pPr>
          <a:r>
            <a:rPr lang="en-US" sz="1100" kern="1200"/>
            <a:t>Provide a sufficient budget and personnel to manage the volunteer program</a:t>
          </a:r>
        </a:p>
      </dsp:txBody>
      <dsp:txXfrm>
        <a:off x="1932066" y="2657662"/>
        <a:ext cx="5796200" cy="435819"/>
      </dsp:txXfrm>
    </dsp:sp>
    <dsp:sp modelId="{8C7ECC24-0405-4674-91C3-F1D82E574738}">
      <dsp:nvSpPr>
        <dsp:cNvPr id="0" name=""/>
        <dsp:cNvSpPr/>
      </dsp:nvSpPr>
      <dsp:spPr>
        <a:xfrm rot="10800000">
          <a:off x="0" y="1993711"/>
          <a:ext cx="1932066" cy="670490"/>
        </a:xfrm>
        <a:prstGeom prst="upArrowCallout">
          <a:avLst>
            <a:gd name="adj1" fmla="val 5000"/>
            <a:gd name="adj2" fmla="val 10000"/>
            <a:gd name="adj3" fmla="val 15000"/>
            <a:gd name="adj4" fmla="val 64977"/>
          </a:avLst>
        </a:prstGeom>
        <a:solidFill>
          <a:schemeClr val="accent2">
            <a:hueOff val="1116831"/>
            <a:satOff val="-18019"/>
            <a:lumOff val="-3137"/>
            <a:alphaOff val="0"/>
          </a:schemeClr>
        </a:solidFill>
        <a:ln w="10795" cap="flat" cmpd="sng" algn="ctr">
          <a:solidFill>
            <a:schemeClr val="accent2">
              <a:hueOff val="1116831"/>
              <a:satOff val="-18019"/>
              <a:lumOff val="-3137"/>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09" tIns="106680" rIns="137409" bIns="106680" numCol="1" spcCol="1270" anchor="ctr" anchorCtr="0">
          <a:noAutofit/>
        </a:bodyPr>
        <a:lstStyle/>
        <a:p>
          <a:pPr marL="0" lvl="0" indent="0" algn="ctr" defTabSz="666750">
            <a:lnSpc>
              <a:spcPct val="90000"/>
            </a:lnSpc>
            <a:spcBef>
              <a:spcPct val="0"/>
            </a:spcBef>
            <a:spcAft>
              <a:spcPct val="35000"/>
            </a:spcAft>
            <a:buNone/>
          </a:pPr>
          <a:r>
            <a:rPr lang="en-US" sz="1500" kern="1200"/>
            <a:t>Develop</a:t>
          </a:r>
        </a:p>
      </dsp:txBody>
      <dsp:txXfrm rot="-10800000">
        <a:off x="0" y="1993711"/>
        <a:ext cx="1932066" cy="435819"/>
      </dsp:txXfrm>
    </dsp:sp>
    <dsp:sp modelId="{EA30E133-987C-4186-AD3B-E4C372BAF566}">
      <dsp:nvSpPr>
        <dsp:cNvPr id="0" name=""/>
        <dsp:cNvSpPr/>
      </dsp:nvSpPr>
      <dsp:spPr>
        <a:xfrm>
          <a:off x="1932066" y="1993711"/>
          <a:ext cx="5796200" cy="435819"/>
        </a:xfrm>
        <a:prstGeom prst="rect">
          <a:avLst/>
        </a:prstGeom>
        <a:solidFill>
          <a:schemeClr val="accent2">
            <a:tint val="40000"/>
            <a:alpha val="90000"/>
            <a:hueOff val="1833634"/>
            <a:satOff val="-32595"/>
            <a:lumOff val="-2358"/>
            <a:alphaOff val="0"/>
          </a:schemeClr>
        </a:solidFill>
        <a:ln w="10795" cap="flat" cmpd="sng" algn="ctr">
          <a:solidFill>
            <a:schemeClr val="accent2">
              <a:tint val="40000"/>
              <a:alpha val="90000"/>
              <a:hueOff val="1833634"/>
              <a:satOff val="-32595"/>
              <a:lumOff val="-235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39700" rIns="117574" bIns="139700" numCol="1" spcCol="1270" anchor="ctr" anchorCtr="0">
          <a:noAutofit/>
        </a:bodyPr>
        <a:lstStyle/>
        <a:p>
          <a:pPr marL="0" lvl="0" indent="0" algn="l" defTabSz="488950">
            <a:lnSpc>
              <a:spcPct val="90000"/>
            </a:lnSpc>
            <a:spcBef>
              <a:spcPct val="0"/>
            </a:spcBef>
            <a:spcAft>
              <a:spcPct val="35000"/>
            </a:spcAft>
            <a:buNone/>
          </a:pPr>
          <a:r>
            <a:rPr lang="en-US" sz="1100" kern="1200"/>
            <a:t>Develop formal volunteer policies</a:t>
          </a:r>
        </a:p>
      </dsp:txBody>
      <dsp:txXfrm>
        <a:off x="1932066" y="1993711"/>
        <a:ext cx="5796200" cy="435819"/>
      </dsp:txXfrm>
    </dsp:sp>
    <dsp:sp modelId="{B48336FA-0321-4D49-A0ED-2C42ACD009B4}">
      <dsp:nvSpPr>
        <dsp:cNvPr id="0" name=""/>
        <dsp:cNvSpPr/>
      </dsp:nvSpPr>
      <dsp:spPr>
        <a:xfrm rot="10800000">
          <a:off x="0" y="1329759"/>
          <a:ext cx="1932066" cy="670490"/>
        </a:xfrm>
        <a:prstGeom prst="upArrowCallout">
          <a:avLst>
            <a:gd name="adj1" fmla="val 5000"/>
            <a:gd name="adj2" fmla="val 10000"/>
            <a:gd name="adj3" fmla="val 15000"/>
            <a:gd name="adj4" fmla="val 64977"/>
          </a:avLst>
        </a:prstGeom>
        <a:solidFill>
          <a:schemeClr val="accent2">
            <a:hueOff val="1396038"/>
            <a:satOff val="-22524"/>
            <a:lumOff val="-3921"/>
            <a:alphaOff val="0"/>
          </a:schemeClr>
        </a:solidFill>
        <a:ln w="10795" cap="flat" cmpd="sng" algn="ctr">
          <a:solidFill>
            <a:schemeClr val="accent2">
              <a:hueOff val="1396038"/>
              <a:satOff val="-22524"/>
              <a:lumOff val="-3921"/>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09" tIns="106680" rIns="137409" bIns="106680" numCol="1" spcCol="1270" anchor="ctr" anchorCtr="0">
          <a:noAutofit/>
        </a:bodyPr>
        <a:lstStyle/>
        <a:p>
          <a:pPr marL="0" lvl="0" indent="0" algn="ctr" defTabSz="666750">
            <a:lnSpc>
              <a:spcPct val="90000"/>
            </a:lnSpc>
            <a:spcBef>
              <a:spcPct val="0"/>
            </a:spcBef>
            <a:spcAft>
              <a:spcPct val="35000"/>
            </a:spcAft>
            <a:buNone/>
          </a:pPr>
          <a:r>
            <a:rPr lang="en-US" sz="1500" kern="1200"/>
            <a:t>Develop</a:t>
          </a:r>
        </a:p>
      </dsp:txBody>
      <dsp:txXfrm rot="-10800000">
        <a:off x="0" y="1329759"/>
        <a:ext cx="1932066" cy="435819"/>
      </dsp:txXfrm>
    </dsp:sp>
    <dsp:sp modelId="{CF6567C8-4900-4489-84F6-4FC5658F6E8E}">
      <dsp:nvSpPr>
        <dsp:cNvPr id="0" name=""/>
        <dsp:cNvSpPr/>
      </dsp:nvSpPr>
      <dsp:spPr>
        <a:xfrm>
          <a:off x="1932066" y="1329759"/>
          <a:ext cx="5796200" cy="435819"/>
        </a:xfrm>
        <a:prstGeom prst="rect">
          <a:avLst/>
        </a:prstGeom>
        <a:solidFill>
          <a:schemeClr val="accent2">
            <a:tint val="40000"/>
            <a:alpha val="90000"/>
            <a:hueOff val="2292043"/>
            <a:satOff val="-40744"/>
            <a:lumOff val="-2948"/>
            <a:alphaOff val="0"/>
          </a:schemeClr>
        </a:solidFill>
        <a:ln w="10795" cap="flat" cmpd="sng" algn="ctr">
          <a:solidFill>
            <a:schemeClr val="accent2">
              <a:tint val="40000"/>
              <a:alpha val="90000"/>
              <a:hueOff val="2292043"/>
              <a:satOff val="-40744"/>
              <a:lumOff val="-294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39700" rIns="117574" bIns="139700" numCol="1" spcCol="1270" anchor="ctr" anchorCtr="0">
          <a:noAutofit/>
        </a:bodyPr>
        <a:lstStyle/>
        <a:p>
          <a:pPr marL="0" lvl="0" indent="0" algn="l" defTabSz="488950">
            <a:lnSpc>
              <a:spcPct val="90000"/>
            </a:lnSpc>
            <a:spcBef>
              <a:spcPct val="0"/>
            </a:spcBef>
            <a:spcAft>
              <a:spcPct val="35000"/>
            </a:spcAft>
            <a:buNone/>
          </a:pPr>
          <a:r>
            <a:rPr lang="en-US" sz="1100" kern="1200"/>
            <a:t>Develop volunteer job descriptions</a:t>
          </a:r>
        </a:p>
      </dsp:txBody>
      <dsp:txXfrm>
        <a:off x="1932066" y="1329759"/>
        <a:ext cx="5796200" cy="435819"/>
      </dsp:txXfrm>
    </dsp:sp>
    <dsp:sp modelId="{00AAC07F-F40E-43F7-B528-996629A4B08C}">
      <dsp:nvSpPr>
        <dsp:cNvPr id="0" name=""/>
        <dsp:cNvSpPr/>
      </dsp:nvSpPr>
      <dsp:spPr>
        <a:xfrm rot="10800000">
          <a:off x="0" y="665807"/>
          <a:ext cx="1932066" cy="670490"/>
        </a:xfrm>
        <a:prstGeom prst="upArrowCallout">
          <a:avLst>
            <a:gd name="adj1" fmla="val 5000"/>
            <a:gd name="adj2" fmla="val 10000"/>
            <a:gd name="adj3" fmla="val 15000"/>
            <a:gd name="adj4" fmla="val 64977"/>
          </a:avLst>
        </a:prstGeom>
        <a:solidFill>
          <a:schemeClr val="accent2">
            <a:hueOff val="1675246"/>
            <a:satOff val="-27029"/>
            <a:lumOff val="-4706"/>
            <a:alphaOff val="0"/>
          </a:schemeClr>
        </a:solidFill>
        <a:ln w="10795" cap="flat" cmpd="sng" algn="ctr">
          <a:solidFill>
            <a:schemeClr val="accent2">
              <a:hueOff val="1675246"/>
              <a:satOff val="-27029"/>
              <a:lumOff val="-470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09" tIns="106680" rIns="137409" bIns="106680" numCol="1" spcCol="1270" anchor="ctr" anchorCtr="0">
          <a:noAutofit/>
        </a:bodyPr>
        <a:lstStyle/>
        <a:p>
          <a:pPr marL="0" lvl="0" indent="0" algn="ctr" defTabSz="666750">
            <a:lnSpc>
              <a:spcPct val="90000"/>
            </a:lnSpc>
            <a:spcBef>
              <a:spcPct val="0"/>
            </a:spcBef>
            <a:spcAft>
              <a:spcPct val="35000"/>
            </a:spcAft>
            <a:buNone/>
          </a:pPr>
          <a:r>
            <a:rPr lang="en-US" sz="1500" kern="1200"/>
            <a:t>Determine</a:t>
          </a:r>
        </a:p>
      </dsp:txBody>
      <dsp:txXfrm rot="-10800000">
        <a:off x="0" y="665807"/>
        <a:ext cx="1932066" cy="435819"/>
      </dsp:txXfrm>
    </dsp:sp>
    <dsp:sp modelId="{057701A2-EA85-43BD-8C4F-71456E59BA49}">
      <dsp:nvSpPr>
        <dsp:cNvPr id="0" name=""/>
        <dsp:cNvSpPr/>
      </dsp:nvSpPr>
      <dsp:spPr>
        <a:xfrm>
          <a:off x="1932066" y="665807"/>
          <a:ext cx="5796200" cy="435819"/>
        </a:xfrm>
        <a:prstGeom prst="rect">
          <a:avLst/>
        </a:prstGeom>
        <a:solidFill>
          <a:schemeClr val="accent2">
            <a:tint val="40000"/>
            <a:alpha val="90000"/>
            <a:hueOff val="2750452"/>
            <a:satOff val="-48892"/>
            <a:lumOff val="-3537"/>
            <a:alphaOff val="0"/>
          </a:schemeClr>
        </a:solidFill>
        <a:ln w="10795" cap="flat" cmpd="sng" algn="ctr">
          <a:solidFill>
            <a:schemeClr val="accent2">
              <a:tint val="40000"/>
              <a:alpha val="90000"/>
              <a:hueOff val="2750452"/>
              <a:satOff val="-48892"/>
              <a:lumOff val="-3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39700" rIns="117574" bIns="139700" numCol="1" spcCol="1270" anchor="ctr" anchorCtr="0">
          <a:noAutofit/>
        </a:bodyPr>
        <a:lstStyle/>
        <a:p>
          <a:pPr marL="0" lvl="0" indent="0" algn="l" defTabSz="488950">
            <a:lnSpc>
              <a:spcPct val="90000"/>
            </a:lnSpc>
            <a:spcBef>
              <a:spcPct val="0"/>
            </a:spcBef>
            <a:spcAft>
              <a:spcPct val="35000"/>
            </a:spcAft>
            <a:buNone/>
          </a:pPr>
          <a:r>
            <a:rPr lang="en-US" sz="1100" kern="1200"/>
            <a:t>Determine the structure of the volunteer program</a:t>
          </a:r>
        </a:p>
      </dsp:txBody>
      <dsp:txXfrm>
        <a:off x="1932066" y="665807"/>
        <a:ext cx="5796200" cy="435819"/>
      </dsp:txXfrm>
    </dsp:sp>
    <dsp:sp modelId="{5891F82B-B17C-48B4-81AE-73979B41649A}">
      <dsp:nvSpPr>
        <dsp:cNvPr id="0" name=""/>
        <dsp:cNvSpPr/>
      </dsp:nvSpPr>
      <dsp:spPr>
        <a:xfrm rot="10800000">
          <a:off x="0" y="1856"/>
          <a:ext cx="1932066" cy="670490"/>
        </a:xfrm>
        <a:prstGeom prst="upArrowCallout">
          <a:avLst>
            <a:gd name="adj1" fmla="val 5000"/>
            <a:gd name="adj2" fmla="val 10000"/>
            <a:gd name="adj3" fmla="val 15000"/>
            <a:gd name="adj4" fmla="val 64977"/>
          </a:avLst>
        </a:prstGeom>
        <a:solidFill>
          <a:schemeClr val="accent2">
            <a:hueOff val="1954454"/>
            <a:satOff val="-31534"/>
            <a:lumOff val="-5490"/>
            <a:alphaOff val="0"/>
          </a:schemeClr>
        </a:solidFill>
        <a:ln w="10795" cap="flat" cmpd="sng" algn="ctr">
          <a:solidFill>
            <a:schemeClr val="accent2">
              <a:hueOff val="1954454"/>
              <a:satOff val="-31534"/>
              <a:lumOff val="-549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409" tIns="106680" rIns="137409" bIns="106680" numCol="1" spcCol="1270" anchor="ctr" anchorCtr="0">
          <a:noAutofit/>
        </a:bodyPr>
        <a:lstStyle/>
        <a:p>
          <a:pPr marL="0" lvl="0" indent="0" algn="ctr" defTabSz="666750">
            <a:lnSpc>
              <a:spcPct val="90000"/>
            </a:lnSpc>
            <a:spcBef>
              <a:spcPct val="0"/>
            </a:spcBef>
            <a:spcAft>
              <a:spcPct val="35000"/>
            </a:spcAft>
            <a:buNone/>
          </a:pPr>
          <a:r>
            <a:rPr lang="en-US" sz="1500" kern="1200"/>
            <a:t>Assess</a:t>
          </a:r>
        </a:p>
      </dsp:txBody>
      <dsp:txXfrm rot="-10800000">
        <a:off x="0" y="1856"/>
        <a:ext cx="1932066" cy="435819"/>
      </dsp:txXfrm>
    </dsp:sp>
    <dsp:sp modelId="{7222BC2E-AEA7-47F4-937A-C3B2981DFBE3}">
      <dsp:nvSpPr>
        <dsp:cNvPr id="0" name=""/>
        <dsp:cNvSpPr/>
      </dsp:nvSpPr>
      <dsp:spPr>
        <a:xfrm>
          <a:off x="1932066" y="1856"/>
          <a:ext cx="5796200" cy="435819"/>
        </a:xfrm>
        <a:prstGeom prst="rect">
          <a:avLst/>
        </a:prstGeom>
        <a:solidFill>
          <a:schemeClr val="accent2">
            <a:tint val="40000"/>
            <a:alpha val="90000"/>
            <a:hueOff val="3208860"/>
            <a:satOff val="-57041"/>
            <a:lumOff val="-4127"/>
            <a:alphaOff val="0"/>
          </a:schemeClr>
        </a:solidFill>
        <a:ln w="10795" cap="flat" cmpd="sng" algn="ctr">
          <a:solidFill>
            <a:schemeClr val="accent2">
              <a:tint val="40000"/>
              <a:alpha val="90000"/>
              <a:hueOff val="3208860"/>
              <a:satOff val="-57041"/>
              <a:lumOff val="-412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7574" tIns="139700" rIns="117574" bIns="139700" numCol="1" spcCol="1270" anchor="ctr" anchorCtr="0">
          <a:noAutofit/>
        </a:bodyPr>
        <a:lstStyle/>
        <a:p>
          <a:pPr marL="0" lvl="0" indent="0" algn="l" defTabSz="488950">
            <a:lnSpc>
              <a:spcPct val="90000"/>
            </a:lnSpc>
            <a:spcBef>
              <a:spcPct val="0"/>
            </a:spcBef>
            <a:spcAft>
              <a:spcPct val="35000"/>
            </a:spcAft>
            <a:buNone/>
          </a:pPr>
          <a:r>
            <a:rPr lang="en-US" sz="1100" kern="1200"/>
            <a:t>Assess the need for volunteers</a:t>
          </a:r>
        </a:p>
      </dsp:txBody>
      <dsp:txXfrm>
        <a:off x="1932066" y="1856"/>
        <a:ext cx="5796200" cy="4358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584126-547E-4F6F-9730-625FC139BAB2}">
      <dsp:nvSpPr>
        <dsp:cNvPr id="0" name=""/>
        <dsp:cNvSpPr/>
      </dsp:nvSpPr>
      <dsp:spPr>
        <a:xfrm>
          <a:off x="107822" y="186948"/>
          <a:ext cx="994578" cy="99457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5162B52-DBCE-423B-8D62-AEE5DD1229D7}">
      <dsp:nvSpPr>
        <dsp:cNvPr id="0" name=""/>
        <dsp:cNvSpPr/>
      </dsp:nvSpPr>
      <dsp:spPr>
        <a:xfrm>
          <a:off x="316684" y="395810"/>
          <a:ext cx="576855" cy="5768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AE569B0-6DD4-4246-A5BF-E59C6406B234}">
      <dsp:nvSpPr>
        <dsp:cNvPr id="0" name=""/>
        <dsp:cNvSpPr/>
      </dsp:nvSpPr>
      <dsp:spPr>
        <a:xfrm>
          <a:off x="1315525" y="186948"/>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u="sng" kern="1200"/>
            <a:t>Spot Volunteer</a:t>
          </a:r>
          <a:r>
            <a:rPr lang="en-US" sz="1100" kern="1200"/>
            <a:t>: one time, no skill required, casual, ex: clean up a park. </a:t>
          </a:r>
        </a:p>
      </dsp:txBody>
      <dsp:txXfrm>
        <a:off x="1315525" y="186948"/>
        <a:ext cx="2344364" cy="994578"/>
      </dsp:txXfrm>
    </dsp:sp>
    <dsp:sp modelId="{7A83197E-81F8-4159-8BF0-C01737958B7B}">
      <dsp:nvSpPr>
        <dsp:cNvPr id="0" name=""/>
        <dsp:cNvSpPr/>
      </dsp:nvSpPr>
      <dsp:spPr>
        <a:xfrm>
          <a:off x="4068377" y="186948"/>
          <a:ext cx="994578" cy="99457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2BD81F-0048-4E3A-836F-2EDEFC584C9B}">
      <dsp:nvSpPr>
        <dsp:cNvPr id="0" name=""/>
        <dsp:cNvSpPr/>
      </dsp:nvSpPr>
      <dsp:spPr>
        <a:xfrm>
          <a:off x="4277238" y="395810"/>
          <a:ext cx="576855" cy="5768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127AB0-8931-4EDD-9AE4-82FD80ABA009}">
      <dsp:nvSpPr>
        <dsp:cNvPr id="0" name=""/>
        <dsp:cNvSpPr/>
      </dsp:nvSpPr>
      <dsp:spPr>
        <a:xfrm>
          <a:off x="5276080" y="186948"/>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u="sng" kern="1200"/>
            <a:t>Episodic Volunteer</a:t>
          </a:r>
          <a:r>
            <a:rPr lang="en-US" sz="1100" kern="1200"/>
            <a:t>: from time to time, short period of time or only during a certain time of year, ex: holiday gift wrapping for a cause.</a:t>
          </a:r>
        </a:p>
      </dsp:txBody>
      <dsp:txXfrm>
        <a:off x="5276080" y="186948"/>
        <a:ext cx="2344364" cy="994578"/>
      </dsp:txXfrm>
    </dsp:sp>
    <dsp:sp modelId="{EC823E65-F2D7-4551-B38E-B70A781B231C}">
      <dsp:nvSpPr>
        <dsp:cNvPr id="0" name=""/>
        <dsp:cNvSpPr/>
      </dsp:nvSpPr>
      <dsp:spPr>
        <a:xfrm>
          <a:off x="107822" y="2046372"/>
          <a:ext cx="994578" cy="99457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CF31B22-7D62-4604-8920-DFFD6B43387D}">
      <dsp:nvSpPr>
        <dsp:cNvPr id="0" name=""/>
        <dsp:cNvSpPr/>
      </dsp:nvSpPr>
      <dsp:spPr>
        <a:xfrm>
          <a:off x="316684" y="2255234"/>
          <a:ext cx="576855" cy="5768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38F63CC-2A6C-4850-9A65-C15DBE819D40}">
      <dsp:nvSpPr>
        <dsp:cNvPr id="0" name=""/>
        <dsp:cNvSpPr/>
      </dsp:nvSpPr>
      <dsp:spPr>
        <a:xfrm>
          <a:off x="1315525" y="2046372"/>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u="sng" kern="1200"/>
            <a:t>Regular Volunteer</a:t>
          </a:r>
          <a:r>
            <a:rPr lang="en-US" sz="1100" kern="1200"/>
            <a:t>: make a commitment to the activity, gains a sense of gratification and accomplishment, requires certain skills, and statement of responsibilities, ex: tutor, volunteer fire fighter.</a:t>
          </a:r>
        </a:p>
      </dsp:txBody>
      <dsp:txXfrm>
        <a:off x="1315525" y="2046372"/>
        <a:ext cx="2344364" cy="994578"/>
      </dsp:txXfrm>
    </dsp:sp>
    <dsp:sp modelId="{5D06F919-1FCF-45C2-BD53-CC031398E5AE}">
      <dsp:nvSpPr>
        <dsp:cNvPr id="0" name=""/>
        <dsp:cNvSpPr/>
      </dsp:nvSpPr>
      <dsp:spPr>
        <a:xfrm>
          <a:off x="4068377" y="2046372"/>
          <a:ext cx="994578" cy="99457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1CBA56-D14D-4D87-BFD5-DF312AE3ADF4}">
      <dsp:nvSpPr>
        <dsp:cNvPr id="0" name=""/>
        <dsp:cNvSpPr/>
      </dsp:nvSpPr>
      <dsp:spPr>
        <a:xfrm>
          <a:off x="4277238" y="2255234"/>
          <a:ext cx="576855" cy="5768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FEBFD35-79EF-4E9E-975D-EEE3AA45A150}">
      <dsp:nvSpPr>
        <dsp:cNvPr id="0" name=""/>
        <dsp:cNvSpPr/>
      </dsp:nvSpPr>
      <dsp:spPr>
        <a:xfrm>
          <a:off x="5276080" y="2046372"/>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u="sng" kern="1200"/>
            <a:t>Marginal Volunteer</a:t>
          </a:r>
          <a:r>
            <a:rPr lang="en-US" sz="1100" kern="1200"/>
            <a:t>: strongly encouraged, beginning level commitment, ex: students, employees. </a:t>
          </a:r>
        </a:p>
      </dsp:txBody>
      <dsp:txXfrm>
        <a:off x="5276080" y="2046372"/>
        <a:ext cx="2344364" cy="994578"/>
      </dsp:txXfrm>
    </dsp:sp>
    <dsp:sp modelId="{0331E7A5-4C8F-4C1A-9C30-07807C53443A}">
      <dsp:nvSpPr>
        <dsp:cNvPr id="0" name=""/>
        <dsp:cNvSpPr/>
      </dsp:nvSpPr>
      <dsp:spPr>
        <a:xfrm>
          <a:off x="107822" y="3905796"/>
          <a:ext cx="994578" cy="99457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9B34781-AF82-405B-A608-3E7413F068C0}">
      <dsp:nvSpPr>
        <dsp:cNvPr id="0" name=""/>
        <dsp:cNvSpPr/>
      </dsp:nvSpPr>
      <dsp:spPr>
        <a:xfrm>
          <a:off x="316684" y="4114657"/>
          <a:ext cx="576855" cy="5768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5C31497-86D8-4F84-BBF5-6D02EFDA5D43}">
      <dsp:nvSpPr>
        <dsp:cNvPr id="0" name=""/>
        <dsp:cNvSpPr/>
      </dsp:nvSpPr>
      <dsp:spPr>
        <a:xfrm>
          <a:off x="1315525" y="3905796"/>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u="sng" kern="1200"/>
            <a:t>Virtual Volunteer</a:t>
          </a:r>
          <a:r>
            <a:rPr lang="en-US" sz="1100" kern="1200"/>
            <a:t>: serve organization from afar using technology, ex: Facebook, twitter.</a:t>
          </a:r>
        </a:p>
      </dsp:txBody>
      <dsp:txXfrm>
        <a:off x="1315525" y="3905796"/>
        <a:ext cx="2344364" cy="994578"/>
      </dsp:txXfrm>
    </dsp:sp>
    <dsp:sp modelId="{0A624FD6-5564-43AB-B34D-0935ED999B92}">
      <dsp:nvSpPr>
        <dsp:cNvPr id="0" name=""/>
        <dsp:cNvSpPr/>
      </dsp:nvSpPr>
      <dsp:spPr>
        <a:xfrm>
          <a:off x="4068377" y="3905796"/>
          <a:ext cx="994578" cy="99457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F3CF66-AB86-4206-A74F-2D8298AE2B01}">
      <dsp:nvSpPr>
        <dsp:cNvPr id="0" name=""/>
        <dsp:cNvSpPr/>
      </dsp:nvSpPr>
      <dsp:spPr>
        <a:xfrm>
          <a:off x="4277238" y="4114657"/>
          <a:ext cx="576855" cy="57685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6D7C639-DF09-4C9B-890E-464B4C63224E}">
      <dsp:nvSpPr>
        <dsp:cNvPr id="0" name=""/>
        <dsp:cNvSpPr/>
      </dsp:nvSpPr>
      <dsp:spPr>
        <a:xfrm>
          <a:off x="5276080" y="3905796"/>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488950">
            <a:lnSpc>
              <a:spcPct val="90000"/>
            </a:lnSpc>
            <a:spcBef>
              <a:spcPct val="0"/>
            </a:spcBef>
            <a:spcAft>
              <a:spcPct val="35000"/>
            </a:spcAft>
            <a:buNone/>
          </a:pPr>
          <a:r>
            <a:rPr lang="en-US" sz="1100" u="sng" kern="1200"/>
            <a:t>International Volunteering</a:t>
          </a:r>
          <a:r>
            <a:rPr lang="en-US" sz="1100" kern="1200"/>
            <a:t>: period of time, travel to other parts of the world to work on conservation, education, and humanitarian projects. </a:t>
          </a:r>
        </a:p>
      </dsp:txBody>
      <dsp:txXfrm>
        <a:off x="5276080" y="3905796"/>
        <a:ext cx="2344364" cy="99457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385F29-8DCA-4928-B2FE-832DBAA86069}">
      <dsp:nvSpPr>
        <dsp:cNvPr id="0" name=""/>
        <dsp:cNvSpPr/>
      </dsp:nvSpPr>
      <dsp:spPr>
        <a:xfrm>
          <a:off x="0" y="1645"/>
          <a:ext cx="7728267" cy="70124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1B6957-F70A-4399-8244-BCF8DED2090D}">
      <dsp:nvSpPr>
        <dsp:cNvPr id="0" name=""/>
        <dsp:cNvSpPr/>
      </dsp:nvSpPr>
      <dsp:spPr>
        <a:xfrm>
          <a:off x="212126" y="159426"/>
          <a:ext cx="385685" cy="38568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F781B84-D6CA-4F87-B2C2-0BE98E86C105}">
      <dsp:nvSpPr>
        <dsp:cNvPr id="0" name=""/>
        <dsp:cNvSpPr/>
      </dsp:nvSpPr>
      <dsp:spPr>
        <a:xfrm>
          <a:off x="809938" y="1645"/>
          <a:ext cx="6918328" cy="701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215" tIns="74215" rIns="74215" bIns="74215" numCol="1" spcCol="1270" anchor="ctr" anchorCtr="0">
          <a:noAutofit/>
        </a:bodyPr>
        <a:lstStyle/>
        <a:p>
          <a:pPr marL="0" lvl="0" indent="0" algn="l" defTabSz="844550">
            <a:lnSpc>
              <a:spcPct val="90000"/>
            </a:lnSpc>
            <a:spcBef>
              <a:spcPct val="0"/>
            </a:spcBef>
            <a:spcAft>
              <a:spcPct val="35000"/>
            </a:spcAft>
            <a:buNone/>
          </a:pPr>
          <a:r>
            <a:rPr lang="en-US" sz="1900" kern="1200"/>
            <a:t>1. Identify the need in your community </a:t>
          </a:r>
        </a:p>
      </dsp:txBody>
      <dsp:txXfrm>
        <a:off x="809938" y="1645"/>
        <a:ext cx="6918328" cy="701245"/>
      </dsp:txXfrm>
    </dsp:sp>
    <dsp:sp modelId="{478660E0-50CB-485A-9007-3082AEA55ED9}">
      <dsp:nvSpPr>
        <dsp:cNvPr id="0" name=""/>
        <dsp:cNvSpPr/>
      </dsp:nvSpPr>
      <dsp:spPr>
        <a:xfrm>
          <a:off x="0" y="878203"/>
          <a:ext cx="7728267" cy="70124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B9E696-7884-48B6-926A-E10A84F708B3}">
      <dsp:nvSpPr>
        <dsp:cNvPr id="0" name=""/>
        <dsp:cNvSpPr/>
      </dsp:nvSpPr>
      <dsp:spPr>
        <a:xfrm>
          <a:off x="212126" y="1035983"/>
          <a:ext cx="385685" cy="38568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1CC3565-E981-4C3F-99EA-83C84C1BDBA0}">
      <dsp:nvSpPr>
        <dsp:cNvPr id="0" name=""/>
        <dsp:cNvSpPr/>
      </dsp:nvSpPr>
      <dsp:spPr>
        <a:xfrm>
          <a:off x="809938" y="878203"/>
          <a:ext cx="6918328" cy="701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215" tIns="74215" rIns="74215" bIns="74215" numCol="1" spcCol="1270" anchor="ctr" anchorCtr="0">
          <a:noAutofit/>
        </a:bodyPr>
        <a:lstStyle/>
        <a:p>
          <a:pPr marL="0" lvl="0" indent="0" algn="l" defTabSz="844550">
            <a:lnSpc>
              <a:spcPct val="90000"/>
            </a:lnSpc>
            <a:spcBef>
              <a:spcPct val="0"/>
            </a:spcBef>
            <a:spcAft>
              <a:spcPct val="35000"/>
            </a:spcAft>
            <a:buNone/>
          </a:pPr>
          <a:r>
            <a:rPr lang="en-US" sz="1900" kern="1200"/>
            <a:t>2. Decide on a project and do your research</a:t>
          </a:r>
        </a:p>
      </dsp:txBody>
      <dsp:txXfrm>
        <a:off x="809938" y="878203"/>
        <a:ext cx="6918328" cy="701245"/>
      </dsp:txXfrm>
    </dsp:sp>
    <dsp:sp modelId="{2BF6636B-B696-45F3-9BFC-8686285DE843}">
      <dsp:nvSpPr>
        <dsp:cNvPr id="0" name=""/>
        <dsp:cNvSpPr/>
      </dsp:nvSpPr>
      <dsp:spPr>
        <a:xfrm>
          <a:off x="0" y="1754760"/>
          <a:ext cx="7728267" cy="70124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86CACB5-D4A5-4C39-801E-B878B368BF9E}">
      <dsp:nvSpPr>
        <dsp:cNvPr id="0" name=""/>
        <dsp:cNvSpPr/>
      </dsp:nvSpPr>
      <dsp:spPr>
        <a:xfrm>
          <a:off x="212126" y="1912540"/>
          <a:ext cx="385685" cy="38568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E29F95E-1DA0-4695-A772-4FF697A66FAD}">
      <dsp:nvSpPr>
        <dsp:cNvPr id="0" name=""/>
        <dsp:cNvSpPr/>
      </dsp:nvSpPr>
      <dsp:spPr>
        <a:xfrm>
          <a:off x="809938" y="1754760"/>
          <a:ext cx="6918328" cy="701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215" tIns="74215" rIns="74215" bIns="74215" numCol="1" spcCol="1270" anchor="ctr" anchorCtr="0">
          <a:noAutofit/>
        </a:bodyPr>
        <a:lstStyle/>
        <a:p>
          <a:pPr marL="0" lvl="0" indent="0" algn="l" defTabSz="844550">
            <a:lnSpc>
              <a:spcPct val="90000"/>
            </a:lnSpc>
            <a:spcBef>
              <a:spcPct val="0"/>
            </a:spcBef>
            <a:spcAft>
              <a:spcPct val="35000"/>
            </a:spcAft>
            <a:buNone/>
          </a:pPr>
          <a:r>
            <a:rPr lang="en-US" sz="1900" kern="1200"/>
            <a:t>3. Set goals and create a task list </a:t>
          </a:r>
        </a:p>
      </dsp:txBody>
      <dsp:txXfrm>
        <a:off x="809938" y="1754760"/>
        <a:ext cx="6918328" cy="701245"/>
      </dsp:txXfrm>
    </dsp:sp>
    <dsp:sp modelId="{13A6DB64-08D1-44EB-8A0B-9A0DBDAF7F84}">
      <dsp:nvSpPr>
        <dsp:cNvPr id="0" name=""/>
        <dsp:cNvSpPr/>
      </dsp:nvSpPr>
      <dsp:spPr>
        <a:xfrm>
          <a:off x="0" y="2631317"/>
          <a:ext cx="7728267" cy="701245"/>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48328E6-02F9-42B4-8E87-048AC187099B}">
      <dsp:nvSpPr>
        <dsp:cNvPr id="0" name=""/>
        <dsp:cNvSpPr/>
      </dsp:nvSpPr>
      <dsp:spPr>
        <a:xfrm>
          <a:off x="212126" y="2789098"/>
          <a:ext cx="385685" cy="38568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E18F546-732B-4B55-AC66-030D5B525C75}">
      <dsp:nvSpPr>
        <dsp:cNvPr id="0" name=""/>
        <dsp:cNvSpPr/>
      </dsp:nvSpPr>
      <dsp:spPr>
        <a:xfrm>
          <a:off x="809938" y="2631317"/>
          <a:ext cx="6918328" cy="701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215" tIns="74215" rIns="74215" bIns="74215" numCol="1" spcCol="1270" anchor="ctr" anchorCtr="0">
          <a:noAutofit/>
        </a:bodyPr>
        <a:lstStyle/>
        <a:p>
          <a:pPr marL="0" lvl="0" indent="0" algn="l" defTabSz="844550">
            <a:lnSpc>
              <a:spcPct val="90000"/>
            </a:lnSpc>
            <a:spcBef>
              <a:spcPct val="0"/>
            </a:spcBef>
            <a:spcAft>
              <a:spcPct val="35000"/>
            </a:spcAft>
            <a:buNone/>
          </a:pPr>
          <a:r>
            <a:rPr lang="en-US" sz="1900" kern="1200"/>
            <a:t>4. Managing volunteers</a:t>
          </a:r>
        </a:p>
      </dsp:txBody>
      <dsp:txXfrm>
        <a:off x="809938" y="2631317"/>
        <a:ext cx="6918328" cy="701245"/>
      </dsp:txXfrm>
    </dsp:sp>
    <dsp:sp modelId="{A265FA6A-BD7F-4665-AD96-4A4CE55B89B3}">
      <dsp:nvSpPr>
        <dsp:cNvPr id="0" name=""/>
        <dsp:cNvSpPr/>
      </dsp:nvSpPr>
      <dsp:spPr>
        <a:xfrm>
          <a:off x="0" y="3507875"/>
          <a:ext cx="7728267" cy="701245"/>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A768D7-E8A7-4C55-8960-8A49F74B7EC9}">
      <dsp:nvSpPr>
        <dsp:cNvPr id="0" name=""/>
        <dsp:cNvSpPr/>
      </dsp:nvSpPr>
      <dsp:spPr>
        <a:xfrm>
          <a:off x="212126" y="3665655"/>
          <a:ext cx="385685" cy="38568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EB8A1A8-5984-4BC7-A6BD-49F27217F5E0}">
      <dsp:nvSpPr>
        <dsp:cNvPr id="0" name=""/>
        <dsp:cNvSpPr/>
      </dsp:nvSpPr>
      <dsp:spPr>
        <a:xfrm>
          <a:off x="809938" y="3507875"/>
          <a:ext cx="6918328" cy="701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215" tIns="74215" rIns="74215" bIns="74215" numCol="1" spcCol="1270" anchor="ctr" anchorCtr="0">
          <a:noAutofit/>
        </a:bodyPr>
        <a:lstStyle/>
        <a:p>
          <a:pPr marL="0" lvl="0" indent="0" algn="l" defTabSz="844550">
            <a:lnSpc>
              <a:spcPct val="90000"/>
            </a:lnSpc>
            <a:spcBef>
              <a:spcPct val="0"/>
            </a:spcBef>
            <a:spcAft>
              <a:spcPct val="35000"/>
            </a:spcAft>
            <a:buNone/>
          </a:pPr>
          <a:r>
            <a:rPr lang="en-US" sz="1900" kern="1200"/>
            <a:t>5. Implementing and managing your project</a:t>
          </a:r>
        </a:p>
      </dsp:txBody>
      <dsp:txXfrm>
        <a:off x="809938" y="3507875"/>
        <a:ext cx="6918328" cy="701245"/>
      </dsp:txXfrm>
    </dsp:sp>
    <dsp:sp modelId="{E3B530E3-C478-49ED-AC64-D09537FFE8E8}">
      <dsp:nvSpPr>
        <dsp:cNvPr id="0" name=""/>
        <dsp:cNvSpPr/>
      </dsp:nvSpPr>
      <dsp:spPr>
        <a:xfrm>
          <a:off x="0" y="4384432"/>
          <a:ext cx="7728267" cy="70124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101C444-1A45-4EA9-B320-1E71F1EF7CFA}">
      <dsp:nvSpPr>
        <dsp:cNvPr id="0" name=""/>
        <dsp:cNvSpPr/>
      </dsp:nvSpPr>
      <dsp:spPr>
        <a:xfrm>
          <a:off x="212126" y="4542212"/>
          <a:ext cx="385685" cy="38568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BAAE8AD-1393-41C9-A67E-9A2D5E68F464}">
      <dsp:nvSpPr>
        <dsp:cNvPr id="0" name=""/>
        <dsp:cNvSpPr/>
      </dsp:nvSpPr>
      <dsp:spPr>
        <a:xfrm>
          <a:off x="809938" y="4384432"/>
          <a:ext cx="6918328" cy="7012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215" tIns="74215" rIns="74215" bIns="74215" numCol="1" spcCol="1270" anchor="ctr" anchorCtr="0">
          <a:noAutofit/>
        </a:bodyPr>
        <a:lstStyle/>
        <a:p>
          <a:pPr marL="0" lvl="0" indent="0" algn="l" defTabSz="844550">
            <a:lnSpc>
              <a:spcPct val="90000"/>
            </a:lnSpc>
            <a:spcBef>
              <a:spcPct val="0"/>
            </a:spcBef>
            <a:spcAft>
              <a:spcPct val="35000"/>
            </a:spcAft>
            <a:buNone/>
          </a:pPr>
          <a:r>
            <a:rPr lang="en-US" sz="1900" kern="1200"/>
            <a:t>6. Project wrap up </a:t>
          </a:r>
        </a:p>
      </dsp:txBody>
      <dsp:txXfrm>
        <a:off x="809938" y="4384432"/>
        <a:ext cx="6918328" cy="70124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E34D2D-F4DF-4234-9C87-9B629DBFEAD5}">
      <dsp:nvSpPr>
        <dsp:cNvPr id="0" name=""/>
        <dsp:cNvSpPr/>
      </dsp:nvSpPr>
      <dsp:spPr>
        <a:xfrm>
          <a:off x="0" y="434"/>
          <a:ext cx="7728267" cy="59840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38C4AF-47BB-4298-8AFD-1E715AC4E6E2}">
      <dsp:nvSpPr>
        <dsp:cNvPr id="0" name=""/>
        <dsp:cNvSpPr/>
      </dsp:nvSpPr>
      <dsp:spPr>
        <a:xfrm>
          <a:off x="181017" y="135076"/>
          <a:ext cx="329123" cy="329123"/>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2AC5C35-5EF7-46C1-BDD3-77524884A8BF}">
      <dsp:nvSpPr>
        <dsp:cNvPr id="0" name=""/>
        <dsp:cNvSpPr/>
      </dsp:nvSpPr>
      <dsp:spPr>
        <a:xfrm>
          <a:off x="691159" y="434"/>
          <a:ext cx="7037107"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711200">
            <a:lnSpc>
              <a:spcPct val="90000"/>
            </a:lnSpc>
            <a:spcBef>
              <a:spcPct val="0"/>
            </a:spcBef>
            <a:spcAft>
              <a:spcPct val="35000"/>
            </a:spcAft>
            <a:buNone/>
          </a:pPr>
          <a:r>
            <a:rPr lang="en-US" sz="1600" kern="1200"/>
            <a:t>Create a sign in sheet and name tags for all volunteers</a:t>
          </a:r>
        </a:p>
      </dsp:txBody>
      <dsp:txXfrm>
        <a:off x="691159" y="434"/>
        <a:ext cx="7037107" cy="598406"/>
      </dsp:txXfrm>
    </dsp:sp>
    <dsp:sp modelId="{29B9C512-6077-4FEC-8FC5-489358C0F4F8}">
      <dsp:nvSpPr>
        <dsp:cNvPr id="0" name=""/>
        <dsp:cNvSpPr/>
      </dsp:nvSpPr>
      <dsp:spPr>
        <a:xfrm>
          <a:off x="0" y="748442"/>
          <a:ext cx="7728267" cy="59840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393310-8AF2-4882-958D-FE045EE9DC86}">
      <dsp:nvSpPr>
        <dsp:cNvPr id="0" name=""/>
        <dsp:cNvSpPr/>
      </dsp:nvSpPr>
      <dsp:spPr>
        <a:xfrm>
          <a:off x="181017" y="883084"/>
          <a:ext cx="329123" cy="329123"/>
        </a:xfrm>
        <a:prstGeom prst="rect">
          <a:avLst/>
        </a:prstGeom>
        <a:solidFill>
          <a:schemeClr val="bg1">
            <a:hueOff val="0"/>
            <a:satOff val="0"/>
            <a:lumOff val="0"/>
            <a:alphaOff val="0"/>
          </a:schemeClr>
        </a:solid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CD62C33-B749-459E-92A8-4C33F6C1D662}">
      <dsp:nvSpPr>
        <dsp:cNvPr id="0" name=""/>
        <dsp:cNvSpPr/>
      </dsp:nvSpPr>
      <dsp:spPr>
        <a:xfrm>
          <a:off x="691159" y="748442"/>
          <a:ext cx="7037107"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711200">
            <a:lnSpc>
              <a:spcPct val="90000"/>
            </a:lnSpc>
            <a:spcBef>
              <a:spcPct val="0"/>
            </a:spcBef>
            <a:spcAft>
              <a:spcPct val="35000"/>
            </a:spcAft>
            <a:buNone/>
          </a:pPr>
          <a:r>
            <a:rPr lang="en-US" sz="1600" kern="1200"/>
            <a:t>Let the volunteers know the timeline for the day/project</a:t>
          </a:r>
        </a:p>
      </dsp:txBody>
      <dsp:txXfrm>
        <a:off x="691159" y="748442"/>
        <a:ext cx="7037107" cy="598406"/>
      </dsp:txXfrm>
    </dsp:sp>
    <dsp:sp modelId="{B411DCD8-3F49-480F-BD0C-EF90FD70EB82}">
      <dsp:nvSpPr>
        <dsp:cNvPr id="0" name=""/>
        <dsp:cNvSpPr/>
      </dsp:nvSpPr>
      <dsp:spPr>
        <a:xfrm>
          <a:off x="0" y="1496450"/>
          <a:ext cx="7728267" cy="598406"/>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AE70EB-9912-462F-B6FF-66F6AB5F07AC}">
      <dsp:nvSpPr>
        <dsp:cNvPr id="0" name=""/>
        <dsp:cNvSpPr/>
      </dsp:nvSpPr>
      <dsp:spPr>
        <a:xfrm>
          <a:off x="181017" y="1631092"/>
          <a:ext cx="329123" cy="32912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E19864B-FA1F-4A72-92BE-B0092B107947}">
      <dsp:nvSpPr>
        <dsp:cNvPr id="0" name=""/>
        <dsp:cNvSpPr/>
      </dsp:nvSpPr>
      <dsp:spPr>
        <a:xfrm>
          <a:off x="691159" y="1496450"/>
          <a:ext cx="7037107"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711200">
            <a:lnSpc>
              <a:spcPct val="90000"/>
            </a:lnSpc>
            <a:spcBef>
              <a:spcPct val="0"/>
            </a:spcBef>
            <a:spcAft>
              <a:spcPct val="35000"/>
            </a:spcAft>
            <a:buNone/>
          </a:pPr>
          <a:r>
            <a:rPr lang="en-US" sz="1600" kern="1200"/>
            <a:t>Plan for fun-music/food/photo booth</a:t>
          </a:r>
        </a:p>
      </dsp:txBody>
      <dsp:txXfrm>
        <a:off x="691159" y="1496450"/>
        <a:ext cx="7037107" cy="598406"/>
      </dsp:txXfrm>
    </dsp:sp>
    <dsp:sp modelId="{10091FF7-990D-44B9-90D3-D3EA41BEFB19}">
      <dsp:nvSpPr>
        <dsp:cNvPr id="0" name=""/>
        <dsp:cNvSpPr/>
      </dsp:nvSpPr>
      <dsp:spPr>
        <a:xfrm>
          <a:off x="0" y="2244458"/>
          <a:ext cx="7728267" cy="598406"/>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79F539-A460-4D4E-9B60-8C54CCABA14B}">
      <dsp:nvSpPr>
        <dsp:cNvPr id="0" name=""/>
        <dsp:cNvSpPr/>
      </dsp:nvSpPr>
      <dsp:spPr>
        <a:xfrm>
          <a:off x="181017" y="2379100"/>
          <a:ext cx="329123" cy="32912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42CF9DA-5E67-4E61-844C-8BF55015BC97}">
      <dsp:nvSpPr>
        <dsp:cNvPr id="0" name=""/>
        <dsp:cNvSpPr/>
      </dsp:nvSpPr>
      <dsp:spPr>
        <a:xfrm>
          <a:off x="691159" y="2244458"/>
          <a:ext cx="7037107"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711200">
            <a:lnSpc>
              <a:spcPct val="90000"/>
            </a:lnSpc>
            <a:spcBef>
              <a:spcPct val="0"/>
            </a:spcBef>
            <a:spcAft>
              <a:spcPct val="35000"/>
            </a:spcAft>
            <a:buNone/>
          </a:pPr>
          <a:r>
            <a:rPr lang="en-US" sz="1600" kern="1200"/>
            <a:t>Make sure the project is staying on track/provide volunteers feedback on their work and timelines</a:t>
          </a:r>
        </a:p>
      </dsp:txBody>
      <dsp:txXfrm>
        <a:off x="691159" y="2244458"/>
        <a:ext cx="7037107" cy="598406"/>
      </dsp:txXfrm>
    </dsp:sp>
    <dsp:sp modelId="{877B8936-EB98-4877-A21F-B89994253DE7}">
      <dsp:nvSpPr>
        <dsp:cNvPr id="0" name=""/>
        <dsp:cNvSpPr/>
      </dsp:nvSpPr>
      <dsp:spPr>
        <a:xfrm>
          <a:off x="0" y="2992466"/>
          <a:ext cx="7728267" cy="598406"/>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8010829-A6BC-4A04-8DF1-2EBAACCB4430}">
      <dsp:nvSpPr>
        <dsp:cNvPr id="0" name=""/>
        <dsp:cNvSpPr/>
      </dsp:nvSpPr>
      <dsp:spPr>
        <a:xfrm>
          <a:off x="181017" y="3127108"/>
          <a:ext cx="329123" cy="32912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4437765-90D0-4598-817B-DE48003890F9}">
      <dsp:nvSpPr>
        <dsp:cNvPr id="0" name=""/>
        <dsp:cNvSpPr/>
      </dsp:nvSpPr>
      <dsp:spPr>
        <a:xfrm>
          <a:off x="691159" y="2992466"/>
          <a:ext cx="7037107"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711200">
            <a:lnSpc>
              <a:spcPct val="90000"/>
            </a:lnSpc>
            <a:spcBef>
              <a:spcPct val="0"/>
            </a:spcBef>
            <a:spcAft>
              <a:spcPct val="35000"/>
            </a:spcAft>
            <a:buNone/>
          </a:pPr>
          <a:r>
            <a:rPr lang="en-US" sz="1600" kern="1200"/>
            <a:t>Plan for recognition</a:t>
          </a:r>
        </a:p>
      </dsp:txBody>
      <dsp:txXfrm>
        <a:off x="691159" y="2992466"/>
        <a:ext cx="7037107" cy="598406"/>
      </dsp:txXfrm>
    </dsp:sp>
    <dsp:sp modelId="{1F39D533-B985-468B-A269-4E7C9C906861}">
      <dsp:nvSpPr>
        <dsp:cNvPr id="0" name=""/>
        <dsp:cNvSpPr/>
      </dsp:nvSpPr>
      <dsp:spPr>
        <a:xfrm>
          <a:off x="0" y="3740474"/>
          <a:ext cx="7728267" cy="598406"/>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C404279-6F66-4824-81E6-11DDBB153990}">
      <dsp:nvSpPr>
        <dsp:cNvPr id="0" name=""/>
        <dsp:cNvSpPr/>
      </dsp:nvSpPr>
      <dsp:spPr>
        <a:xfrm>
          <a:off x="181017" y="3875116"/>
          <a:ext cx="329123" cy="329123"/>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B2E0785-87B7-4583-BDC0-E3B7702BC350}">
      <dsp:nvSpPr>
        <dsp:cNvPr id="0" name=""/>
        <dsp:cNvSpPr/>
      </dsp:nvSpPr>
      <dsp:spPr>
        <a:xfrm>
          <a:off x="691159" y="3740474"/>
          <a:ext cx="7037107"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711200">
            <a:lnSpc>
              <a:spcPct val="90000"/>
            </a:lnSpc>
            <a:spcBef>
              <a:spcPct val="0"/>
            </a:spcBef>
            <a:spcAft>
              <a:spcPct val="35000"/>
            </a:spcAft>
            <a:buNone/>
          </a:pPr>
          <a:r>
            <a:rPr lang="en-US" sz="1600" kern="1200"/>
            <a:t>Monitor safety at all times</a:t>
          </a:r>
        </a:p>
      </dsp:txBody>
      <dsp:txXfrm>
        <a:off x="691159" y="3740474"/>
        <a:ext cx="7037107" cy="598406"/>
      </dsp:txXfrm>
    </dsp:sp>
    <dsp:sp modelId="{6DB21817-7636-42C9-9C3D-28A46B215E3D}">
      <dsp:nvSpPr>
        <dsp:cNvPr id="0" name=""/>
        <dsp:cNvSpPr/>
      </dsp:nvSpPr>
      <dsp:spPr>
        <a:xfrm>
          <a:off x="0" y="4488482"/>
          <a:ext cx="7728267" cy="598406"/>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5EC1F4-5441-4F57-AAD6-49AE9F93172B}">
      <dsp:nvSpPr>
        <dsp:cNvPr id="0" name=""/>
        <dsp:cNvSpPr/>
      </dsp:nvSpPr>
      <dsp:spPr>
        <a:xfrm>
          <a:off x="181017" y="4623124"/>
          <a:ext cx="329123" cy="329123"/>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EEB6982-336A-4F25-ACA1-5AD5B4B34C19}">
      <dsp:nvSpPr>
        <dsp:cNvPr id="0" name=""/>
        <dsp:cNvSpPr/>
      </dsp:nvSpPr>
      <dsp:spPr>
        <a:xfrm>
          <a:off x="691159" y="4488482"/>
          <a:ext cx="7037107" cy="598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3331" tIns="63331" rIns="63331" bIns="63331" numCol="1" spcCol="1270" anchor="ctr" anchorCtr="0">
          <a:noAutofit/>
        </a:bodyPr>
        <a:lstStyle/>
        <a:p>
          <a:pPr marL="0" lvl="0" indent="0" algn="l" defTabSz="711200">
            <a:lnSpc>
              <a:spcPct val="90000"/>
            </a:lnSpc>
            <a:spcBef>
              <a:spcPct val="0"/>
            </a:spcBef>
            <a:spcAft>
              <a:spcPct val="35000"/>
            </a:spcAft>
            <a:buNone/>
          </a:pPr>
          <a:r>
            <a:rPr lang="en-US" sz="1600" kern="1200"/>
            <a:t>Plan for clean up </a:t>
          </a:r>
        </a:p>
      </dsp:txBody>
      <dsp:txXfrm>
        <a:off x="691159" y="4488482"/>
        <a:ext cx="7037107" cy="59840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A8999E-EF75-41EA-A3BD-DED0B13D0754}">
      <dsp:nvSpPr>
        <dsp:cNvPr id="0" name=""/>
        <dsp:cNvSpPr/>
      </dsp:nvSpPr>
      <dsp:spPr>
        <a:xfrm>
          <a:off x="107822" y="186948"/>
          <a:ext cx="994578" cy="99457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AF9182-E97A-418F-B037-988156DC77FB}">
      <dsp:nvSpPr>
        <dsp:cNvPr id="0" name=""/>
        <dsp:cNvSpPr/>
      </dsp:nvSpPr>
      <dsp:spPr>
        <a:xfrm>
          <a:off x="316684" y="395810"/>
          <a:ext cx="576855" cy="57685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EEE320E-5D30-437D-B34B-4B3849F3EB4F}">
      <dsp:nvSpPr>
        <dsp:cNvPr id="0" name=""/>
        <dsp:cNvSpPr/>
      </dsp:nvSpPr>
      <dsp:spPr>
        <a:xfrm>
          <a:off x="1315525" y="186948"/>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en-US" sz="1400" kern="1200"/>
            <a:t>Ask for feedback/reflection</a:t>
          </a:r>
        </a:p>
      </dsp:txBody>
      <dsp:txXfrm>
        <a:off x="1315525" y="186948"/>
        <a:ext cx="2344364" cy="994578"/>
      </dsp:txXfrm>
    </dsp:sp>
    <dsp:sp modelId="{0F43C59C-3DB9-4A45-B92C-8F9C7571F25D}">
      <dsp:nvSpPr>
        <dsp:cNvPr id="0" name=""/>
        <dsp:cNvSpPr/>
      </dsp:nvSpPr>
      <dsp:spPr>
        <a:xfrm>
          <a:off x="4068377" y="186948"/>
          <a:ext cx="994578" cy="99457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72471D5-2006-4A98-8888-990E6BC15DBD}">
      <dsp:nvSpPr>
        <dsp:cNvPr id="0" name=""/>
        <dsp:cNvSpPr/>
      </dsp:nvSpPr>
      <dsp:spPr>
        <a:xfrm>
          <a:off x="4277238" y="395810"/>
          <a:ext cx="576855" cy="57685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3BF749F-8491-4886-93A3-47706F178B32}">
      <dsp:nvSpPr>
        <dsp:cNvPr id="0" name=""/>
        <dsp:cNvSpPr/>
      </dsp:nvSpPr>
      <dsp:spPr>
        <a:xfrm>
          <a:off x="5276080" y="186948"/>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en-US" sz="1400" kern="1200"/>
            <a:t>Discuss whether the project should be implemented again</a:t>
          </a:r>
        </a:p>
      </dsp:txBody>
      <dsp:txXfrm>
        <a:off x="5276080" y="186948"/>
        <a:ext cx="2344364" cy="994578"/>
      </dsp:txXfrm>
    </dsp:sp>
    <dsp:sp modelId="{44AE112C-C1AF-4EEB-8AC0-1F1CB3F5C172}">
      <dsp:nvSpPr>
        <dsp:cNvPr id="0" name=""/>
        <dsp:cNvSpPr/>
      </dsp:nvSpPr>
      <dsp:spPr>
        <a:xfrm>
          <a:off x="107822" y="2046372"/>
          <a:ext cx="994578" cy="99457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AE8A4BF-94F3-4D57-AC91-BC6D03A312AB}">
      <dsp:nvSpPr>
        <dsp:cNvPr id="0" name=""/>
        <dsp:cNvSpPr/>
      </dsp:nvSpPr>
      <dsp:spPr>
        <a:xfrm>
          <a:off x="316684" y="2255234"/>
          <a:ext cx="576855" cy="57685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5ADC76-55DD-4D17-926C-F1615B1E4D1A}">
      <dsp:nvSpPr>
        <dsp:cNvPr id="0" name=""/>
        <dsp:cNvSpPr/>
      </dsp:nvSpPr>
      <dsp:spPr>
        <a:xfrm>
          <a:off x="1315525" y="2046372"/>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en-US" sz="1400" kern="1200"/>
            <a:t>Document any safety concerns or problems that occurred during the project </a:t>
          </a:r>
        </a:p>
      </dsp:txBody>
      <dsp:txXfrm>
        <a:off x="1315525" y="2046372"/>
        <a:ext cx="2344364" cy="994578"/>
      </dsp:txXfrm>
    </dsp:sp>
    <dsp:sp modelId="{CC0D0DFE-7C91-455A-9C9A-5DB00B78902E}">
      <dsp:nvSpPr>
        <dsp:cNvPr id="0" name=""/>
        <dsp:cNvSpPr/>
      </dsp:nvSpPr>
      <dsp:spPr>
        <a:xfrm>
          <a:off x="4068377" y="2046372"/>
          <a:ext cx="994578" cy="99457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63DF26-AD81-4FFA-9C75-22FC5DB744C7}">
      <dsp:nvSpPr>
        <dsp:cNvPr id="0" name=""/>
        <dsp:cNvSpPr/>
      </dsp:nvSpPr>
      <dsp:spPr>
        <a:xfrm>
          <a:off x="4277238" y="2255234"/>
          <a:ext cx="576855" cy="57685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F19F9FA3-4994-473C-A662-821CC777402C}">
      <dsp:nvSpPr>
        <dsp:cNvPr id="0" name=""/>
        <dsp:cNvSpPr/>
      </dsp:nvSpPr>
      <dsp:spPr>
        <a:xfrm>
          <a:off x="5276080" y="2046372"/>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en-US" sz="1400" kern="1200"/>
            <a:t>Create a final report/press release to inform the community and stakeholders about the success of the project </a:t>
          </a:r>
        </a:p>
      </dsp:txBody>
      <dsp:txXfrm>
        <a:off x="5276080" y="2046372"/>
        <a:ext cx="2344364" cy="994578"/>
      </dsp:txXfrm>
    </dsp:sp>
    <dsp:sp modelId="{20B75A78-9313-45EC-A64F-69FEF46546AC}">
      <dsp:nvSpPr>
        <dsp:cNvPr id="0" name=""/>
        <dsp:cNvSpPr/>
      </dsp:nvSpPr>
      <dsp:spPr>
        <a:xfrm>
          <a:off x="107822" y="3905796"/>
          <a:ext cx="994578" cy="99457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F5A65A-9D65-40C3-A0AA-F38838FC0DDF}">
      <dsp:nvSpPr>
        <dsp:cNvPr id="0" name=""/>
        <dsp:cNvSpPr/>
      </dsp:nvSpPr>
      <dsp:spPr>
        <a:xfrm>
          <a:off x="316684" y="4114657"/>
          <a:ext cx="576855" cy="57685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079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BB02697-8E6E-4787-9C55-F2331977B7DC}">
      <dsp:nvSpPr>
        <dsp:cNvPr id="0" name=""/>
        <dsp:cNvSpPr/>
      </dsp:nvSpPr>
      <dsp:spPr>
        <a:xfrm>
          <a:off x="1315525" y="3905796"/>
          <a:ext cx="2344364" cy="99457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622300">
            <a:lnSpc>
              <a:spcPct val="90000"/>
            </a:lnSpc>
            <a:spcBef>
              <a:spcPct val="0"/>
            </a:spcBef>
            <a:spcAft>
              <a:spcPct val="35000"/>
            </a:spcAft>
            <a:buNone/>
          </a:pPr>
          <a:r>
            <a:rPr lang="en-US" sz="1400" kern="1200"/>
            <a:t>Congratulations on a job well done!!</a:t>
          </a:r>
        </a:p>
      </dsp:txBody>
      <dsp:txXfrm>
        <a:off x="1315525" y="3905796"/>
        <a:ext cx="2344364" cy="994578"/>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6/7/layout/VerticalDownArrowProcess">
  <dgm:title val="Vertical Down Arrow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36"/>
      <dgm:constr type="primFontSz" for="des" forName="parentTextArrow" refType="primFontSz" refFor="des" refForName="parentTextBox" op="equ"/>
      <dgm:constr type="primFontSz" for="des" forName="descendantArrow" val="24"/>
      <dgm:constr type="primFontSz" for="des" forName="descendantArrow" refType="primFontSz" refFor="des" refForName="parentTextArrow" op="lte"/>
      <dgm:constr type="primFontSz" for="des" forName="descendantBox" refType="primFontSz" refFor="des" refForName="parentTextArrow" op="lte"/>
      <dgm:constr type="primFontSz" for="des" forName="descendantBox" refType="primFontSz" refFor="des" refForName="parentTextBox" op="lte"/>
      <dgm:constr type="primFontSz" for="des" forName="descendantArrow" refType="primFontSz" refFor="des" refForName="parentTextBox" op="lte"/>
      <dgm:constr type="primFontSz" for="des" forName="descendantBox" refType="primFontSz" refFor="des" refForName="descendan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onstrLst>
              <dgm:constr type="w" for="ch" forName="parentTextBox" refType="w" fact="0.25"/>
              <dgm:constr type="h" for="ch" forName="parentTextBox" refType="h"/>
              <dgm:constr type="t" for="ch" forName="parentTextBox"/>
              <dgm:constr type="w" for="ch" forName="descendantBox" refType="w" fact="0.75"/>
              <dgm:constr type="l" for="ch" forName="descendantBox" refType="w" fact="0.25"/>
              <dgm:constr type="b" for="ch" forName="descendantBox" refType="h"/>
              <dgm:constr type="h" for="ch" forName="descendantBox" refType="h"/>
            </dgm:constrLst>
            <dgm:ruleLst/>
            <dgm:layoutNode name="parentTextBox" styleLbl="alignNode1">
              <dgm:alg type="tx"/>
              <dgm:shape xmlns:r="http://schemas.openxmlformats.org/officeDocument/2006/relationships" type="rect" r:blip="">
                <dgm:adjLst/>
              </dgm:shape>
              <dgm:presOf axis="self"/>
              <dgm:constrLst>
                <dgm:constr type="primFontSz" refType="h" op="lte" fact="0.5"/>
                <dgm:constr type="lMarg" refType="w" fact="0.2016"/>
                <dgm:constr type="rMarg" refType="w" fact="0.2016"/>
              </dgm:constrLst>
              <dgm:ruleLst>
                <dgm:rule type="primFontSz" val="13" fact="NaN" max="NaN"/>
              </dgm:ruleLst>
            </dgm:layoutNode>
            <dgm:layoutNode name="descendantBox" styleLbl="bgAccFollowNode1">
              <dgm:alg type="tx">
                <dgm:param type="stBulletLvl" val="0"/>
                <dgm:param type="parTxLTRAlign" val="l"/>
              </dgm:alg>
              <dgm:shape xmlns:r="http://schemas.openxmlformats.org/officeDocument/2006/relationships" type="rect" r:blip="">
                <dgm:adjLst/>
              </dgm:shape>
              <dgm:presOf/>
              <dgm:constrLst>
                <dgm:constr type="tMarg" refType="primFontSz"/>
                <dgm:constr type="bMarg" refType="primFontSz"/>
                <dgm:constr type="lMarg" refType="w" fact="0.0575"/>
                <dgm:constr type="rMarg" refType="w" fact="0.0575"/>
              </dgm:constrLst>
              <dgm:presOf axis="des" ptType="node"/>
              <dgm:ruleLst>
                <dgm:rule type="primFontSz" val="11" fact="NaN" max="NaN"/>
              </dgm:ruleLst>
            </dgm:layoutNode>
          </dgm:layoutNode>
        </dgm:if>
        <dgm:else name="Name17">
          <dgm:layoutNode name="arrowAndChildren">
            <dgm:alg type="composite"/>
            <dgm:shape xmlns:r="http://schemas.openxmlformats.org/officeDocument/2006/relationships" r:blip="">
              <dgm:adjLst/>
            </dgm:shape>
            <dgm:presOf/>
            <dgm:constrLst>
              <dgm:constr type="w" for="ch" forName="parentTextArrow" refType="w" fact="0.25"/>
              <dgm:constr type="t" for="ch" forName="parentTextArrow"/>
              <dgm:constr type="h" for="ch" forName="parentTextArrow" refType="h" fact="0.65"/>
              <dgm:constr type="w" for="ch" forName="arrow" refType="w" fact="0.25"/>
              <dgm:constr type="h" for="ch" forName="arrow" refType="h"/>
              <dgm:constr type="l" for="ch" forName="descendantArrow" refType="w" fact="0.25"/>
              <dgm:constr type="w" for="ch" forName="descendantArrow" refType="w" fact="0.75"/>
              <dgm:constr type="b" for="ch" forName="descendantArrow" refType="h" fact="0.65"/>
              <dgm:constr type="h" for="ch" forName="descendantArrow" refType="h" fact="0.65"/>
            </dgm:constrLst>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constr type="primFontSz" refType="h" op="lte" fact="0.5"/>
                <dgm:constr type="lMarg" refType="w" fact="0.2016"/>
                <dgm:constr type="rMarg" refType="w" fact="0.2016"/>
              </dgm:constrLst>
              <dgm:ruleLst>
                <dgm:rule type="primFontSz" val="13" fact="NaN" max="NaN"/>
              </dgm:ruleLst>
            </dgm:layoutNode>
            <dgm:layoutNode name="arrow" styleLbl="alignNode1">
              <dgm:alg type="sp"/>
              <dgm:shape xmlns:r="http://schemas.openxmlformats.org/officeDocument/2006/relationships" rot="180" type="upArrowCallout" r:blip="">
                <dgm:adjLst>
                  <dgm:adj idx="1" val="0.05"/>
                  <dgm:adj idx="2" val="0.1"/>
                  <dgm:adj idx="3" val="0.15"/>
                </dgm:adjLst>
              </dgm:shape>
              <dgm:presOf axis="self"/>
              <dgm:constrLst/>
              <dgm:ruleLst/>
            </dgm:layoutNode>
            <dgm:layoutNode name="descendantArrow" styleLbl="bgAccFollowNode1">
              <dgm:alg type="tx">
                <dgm:param type="stBulletLvl" val="0"/>
                <dgm:param type="parTxLTRAlign" val="l"/>
              </dgm:alg>
              <dgm:shape xmlns:r="http://schemas.openxmlformats.org/officeDocument/2006/relationships" type="rect" r:blip="">
                <dgm:adjLst/>
              </dgm:shape>
              <dgm:presOf axis="des" ptType="node"/>
              <dgm:constrLst>
                <dgm:constr type="tMarg" refType="primFontSz"/>
                <dgm:constr type="bMarg" refType="primFontSz"/>
                <dgm:constr type="lMarg" refType="w" fact="0.0575"/>
                <dgm:constr type="rMarg" refType="w" fact="0.0575"/>
              </dgm:constrLst>
              <dgm:ruleLst>
                <dgm:rule type="primFontSz" val="11" fact="NaN" max="NaN"/>
              </dgm:ruleLst>
            </dgm:layoutNod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8/13/2019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8/13/2019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8/13/2019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8/13/2019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8/13/2019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8/13/2019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8/13/2019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8/13/2019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8/13/2019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4.svg"/><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6.sv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8.sv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27C5D-CECA-4748-98A2-C4AE86FD2F48}"/>
              </a:ext>
            </a:extLst>
          </p:cNvPr>
          <p:cNvSpPr>
            <a:spLocks noGrp="1"/>
          </p:cNvSpPr>
          <p:nvPr>
            <p:ph type="ctrTitle"/>
          </p:nvPr>
        </p:nvSpPr>
        <p:spPr/>
        <p:txBody>
          <a:bodyPr/>
          <a:lstStyle/>
          <a:p>
            <a:r>
              <a:rPr lang="en-US" dirty="0"/>
              <a:t>Volunteer Organization &amp; Management</a:t>
            </a:r>
          </a:p>
        </p:txBody>
      </p:sp>
      <p:sp>
        <p:nvSpPr>
          <p:cNvPr id="3" name="Subtitle 2">
            <a:extLst>
              <a:ext uri="{FF2B5EF4-FFF2-40B4-BE49-F238E27FC236}">
                <a16:creationId xmlns:a16="http://schemas.microsoft.com/office/drawing/2014/main" id="{96D4F448-9684-44B4-A284-055D2B0BD2FC}"/>
              </a:ext>
            </a:extLst>
          </p:cNvPr>
          <p:cNvSpPr>
            <a:spLocks noGrp="1"/>
          </p:cNvSpPr>
          <p:nvPr>
            <p:ph type="subTitle" idx="1"/>
          </p:nvPr>
        </p:nvSpPr>
        <p:spPr/>
        <p:txBody>
          <a:bodyPr/>
          <a:lstStyle/>
          <a:p>
            <a:r>
              <a:rPr lang="en-US" dirty="0"/>
              <a:t>VISTA Pre-Service Orientation 2019</a:t>
            </a:r>
          </a:p>
        </p:txBody>
      </p:sp>
    </p:spTree>
    <p:extLst>
      <p:ext uri="{BB962C8B-B14F-4D97-AF65-F5344CB8AC3E}">
        <p14:creationId xmlns:p14="http://schemas.microsoft.com/office/powerpoint/2010/main" val="2869529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340CBB-3BA0-4D28-9777-2D6B2269F29C}"/>
              </a:ext>
            </a:extLst>
          </p:cNvPr>
          <p:cNvSpPr>
            <a:spLocks noGrp="1"/>
          </p:cNvSpPr>
          <p:nvPr>
            <p:ph type="title"/>
          </p:nvPr>
        </p:nvSpPr>
        <p:spPr/>
        <p:txBody>
          <a:bodyPr/>
          <a:lstStyle/>
          <a:p>
            <a:r>
              <a:rPr lang="en-US" dirty="0"/>
              <a:t>Managing Volunteers</a:t>
            </a:r>
          </a:p>
        </p:txBody>
      </p:sp>
      <p:sp>
        <p:nvSpPr>
          <p:cNvPr id="3" name="Content Placeholder 2">
            <a:extLst>
              <a:ext uri="{FF2B5EF4-FFF2-40B4-BE49-F238E27FC236}">
                <a16:creationId xmlns:a16="http://schemas.microsoft.com/office/drawing/2014/main" id="{4893A32C-A2D5-4BFF-B983-576551D6408B}"/>
              </a:ext>
            </a:extLst>
          </p:cNvPr>
          <p:cNvSpPr>
            <a:spLocks noGrp="1"/>
          </p:cNvSpPr>
          <p:nvPr>
            <p:ph idx="1"/>
          </p:nvPr>
        </p:nvSpPr>
        <p:spPr/>
        <p:txBody>
          <a:bodyPr/>
          <a:lstStyle/>
          <a:p>
            <a:r>
              <a:rPr lang="en-US" i="1" dirty="0"/>
              <a:t>Volunteering in America</a:t>
            </a:r>
            <a:r>
              <a:rPr lang="en-US" dirty="0"/>
              <a:t> published by the Corporation for National and Community Service estimates that 63 million Americans engaged in volunteer service in 2013, providing over 8 billion hours of service (Worth, p. 238).</a:t>
            </a:r>
          </a:p>
          <a:p>
            <a:r>
              <a:rPr lang="en-US" dirty="0"/>
              <a:t>In 2013, each hour of volunteer time contributed to a nonprofit was worth $22.55 according to the Independent Sector (2014). </a:t>
            </a:r>
          </a:p>
          <a:p>
            <a:r>
              <a:rPr lang="en-US" dirty="0"/>
              <a:t>In 2016, each hour of volunteer time in Kentucky was worth $21.38 according to the Independent Sector (2017).</a:t>
            </a:r>
          </a:p>
          <a:p>
            <a:r>
              <a:rPr lang="en-US" dirty="0"/>
              <a:t>Individuals cannot claim a tax deduction for the value of their volunteer time; however, a nonprofit organization can add the value of volunteer work to their grant proposals, financial statements, etc. </a:t>
            </a:r>
          </a:p>
          <a:p>
            <a:pPr marL="0" indent="0">
              <a:buNone/>
            </a:pPr>
            <a:endParaRPr lang="en-US" dirty="0"/>
          </a:p>
        </p:txBody>
      </p:sp>
    </p:spTree>
    <p:extLst>
      <p:ext uri="{BB962C8B-B14F-4D97-AF65-F5344CB8AC3E}">
        <p14:creationId xmlns:p14="http://schemas.microsoft.com/office/powerpoint/2010/main" val="2881648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2D68A0-9AF4-4AC7-AB0A-0A5423CED50F}"/>
              </a:ext>
            </a:extLst>
          </p:cNvPr>
          <p:cNvSpPr>
            <a:spLocks noGrp="1"/>
          </p:cNvSpPr>
          <p:nvPr>
            <p:ph type="title"/>
          </p:nvPr>
        </p:nvSpPr>
        <p:spPr>
          <a:xfrm>
            <a:off x="252919" y="1123837"/>
            <a:ext cx="2947482" cy="4601183"/>
          </a:xfrm>
        </p:spPr>
        <p:txBody>
          <a:bodyPr>
            <a:normAutofit/>
          </a:bodyPr>
          <a:lstStyle/>
          <a:p>
            <a:r>
              <a:rPr lang="en-US" dirty="0"/>
              <a:t>Project Planning Guide</a:t>
            </a:r>
          </a:p>
        </p:txBody>
      </p:sp>
      <p:graphicFrame>
        <p:nvGraphicFramePr>
          <p:cNvPr id="18" name="Content Placeholder 4">
            <a:extLst>
              <a:ext uri="{FF2B5EF4-FFF2-40B4-BE49-F238E27FC236}">
                <a16:creationId xmlns:a16="http://schemas.microsoft.com/office/drawing/2014/main" id="{CEF8ABF3-BB7A-4321-A05B-3433562A3503}"/>
              </a:ext>
            </a:extLst>
          </p:cNvPr>
          <p:cNvGraphicFramePr>
            <a:graphicFrameLocks noGrp="1"/>
          </p:cNvGraphicFramePr>
          <p:nvPr>
            <p:ph idx="1"/>
            <p:extLst>
              <p:ext uri="{D42A27DB-BD31-4B8C-83A1-F6EECF244321}">
                <p14:modId xmlns:p14="http://schemas.microsoft.com/office/powerpoint/2010/main" val="2781926588"/>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9504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0516254-1D9F-4F3A-9870-3A3280BE2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F6561C39-DA0A-481F-90B0-9E4F57475DDA}"/>
              </a:ext>
            </a:extLst>
          </p:cNvPr>
          <p:cNvSpPr>
            <a:spLocks noGrp="1"/>
          </p:cNvSpPr>
          <p:nvPr>
            <p:ph type="title"/>
          </p:nvPr>
        </p:nvSpPr>
        <p:spPr>
          <a:xfrm>
            <a:off x="1539116" y="864108"/>
            <a:ext cx="3073914" cy="5120639"/>
          </a:xfrm>
        </p:spPr>
        <p:txBody>
          <a:bodyPr>
            <a:normAutofit/>
          </a:bodyPr>
          <a:lstStyle/>
          <a:p>
            <a:pPr algn="r"/>
            <a:r>
              <a:rPr lang="en-US">
                <a:solidFill>
                  <a:schemeClr val="tx1">
                    <a:lumMod val="85000"/>
                    <a:lumOff val="15000"/>
                  </a:schemeClr>
                </a:solidFill>
              </a:rPr>
              <a:t>Identify a need in your community</a:t>
            </a:r>
          </a:p>
        </p:txBody>
      </p:sp>
      <p:sp>
        <p:nvSpPr>
          <p:cNvPr id="12" name="Rectangle 11">
            <a:extLst>
              <a:ext uri="{FF2B5EF4-FFF2-40B4-BE49-F238E27FC236}">
                <a16:creationId xmlns:a16="http://schemas.microsoft.com/office/drawing/2014/main" id="{FC14672B-27A5-4CDA-ABAF-5E4CF4B41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7" name="Straight Connector 13">
            <a:extLst>
              <a:ext uri="{FF2B5EF4-FFF2-40B4-BE49-F238E27FC236}">
                <a16:creationId xmlns:a16="http://schemas.microsoft.com/office/drawing/2014/main" id="{8D89589C-2C90-4407-A995-05EC3DD7AB1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1129"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8" name="Content Placeholder 4">
            <a:extLst>
              <a:ext uri="{FF2B5EF4-FFF2-40B4-BE49-F238E27FC236}">
                <a16:creationId xmlns:a16="http://schemas.microsoft.com/office/drawing/2014/main" id="{10F607E4-4EFC-4C87-9BAC-FBD063DDE320}"/>
              </a:ext>
            </a:extLst>
          </p:cNvPr>
          <p:cNvSpPr>
            <a:spLocks noGrp="1"/>
          </p:cNvSpPr>
          <p:nvPr>
            <p:ph idx="1"/>
          </p:nvPr>
        </p:nvSpPr>
        <p:spPr>
          <a:xfrm>
            <a:off x="5289229" y="864108"/>
            <a:ext cx="5910677" cy="5120640"/>
          </a:xfrm>
        </p:spPr>
        <p:txBody>
          <a:bodyPr>
            <a:normAutofit/>
          </a:bodyPr>
          <a:lstStyle/>
          <a:p>
            <a:r>
              <a:rPr lang="en-US"/>
              <a:t>What problems do you or others see in your community? </a:t>
            </a:r>
          </a:p>
          <a:p>
            <a:r>
              <a:rPr lang="en-US"/>
              <a:t>What would you like to change about your community? </a:t>
            </a:r>
          </a:p>
        </p:txBody>
      </p:sp>
      <p:sp>
        <p:nvSpPr>
          <p:cNvPr id="16" name="Rectangle 15">
            <a:extLst>
              <a:ext uri="{FF2B5EF4-FFF2-40B4-BE49-F238E27FC236}">
                <a16:creationId xmlns:a16="http://schemas.microsoft.com/office/drawing/2014/main" id="{9A206779-5C74-4555-94BC-5845C92EC3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398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67809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FF4C69-C606-42B1-B3C2-47F7EBBB737E}"/>
              </a:ext>
            </a:extLst>
          </p:cNvPr>
          <p:cNvSpPr>
            <a:spLocks noGrp="1"/>
          </p:cNvSpPr>
          <p:nvPr>
            <p:ph type="title"/>
          </p:nvPr>
        </p:nvSpPr>
        <p:spPr>
          <a:xfrm>
            <a:off x="252919" y="1123837"/>
            <a:ext cx="2947482" cy="4601183"/>
          </a:xfrm>
        </p:spPr>
        <p:txBody>
          <a:bodyPr>
            <a:normAutofit/>
          </a:bodyPr>
          <a:lstStyle/>
          <a:p>
            <a:r>
              <a:rPr lang="en-US" dirty="0"/>
              <a:t>Decide on a project and do your research</a:t>
            </a:r>
          </a:p>
        </p:txBody>
      </p:sp>
      <p:sp>
        <p:nvSpPr>
          <p:cNvPr id="3" name="Content Placeholder 2">
            <a:extLst>
              <a:ext uri="{FF2B5EF4-FFF2-40B4-BE49-F238E27FC236}">
                <a16:creationId xmlns:a16="http://schemas.microsoft.com/office/drawing/2014/main" id="{BDE15BB8-51D2-4ED2-9EC4-009380BD834A}"/>
              </a:ext>
            </a:extLst>
          </p:cNvPr>
          <p:cNvSpPr>
            <a:spLocks noGrp="1"/>
          </p:cNvSpPr>
          <p:nvPr>
            <p:ph idx="1"/>
          </p:nvPr>
        </p:nvSpPr>
        <p:spPr>
          <a:xfrm>
            <a:off x="3869267" y="864108"/>
            <a:ext cx="4440461" cy="5187900"/>
          </a:xfrm>
        </p:spPr>
        <p:txBody>
          <a:bodyPr>
            <a:normAutofit/>
          </a:bodyPr>
          <a:lstStyle/>
          <a:p>
            <a:r>
              <a:rPr lang="en-US" sz="1800" dirty="0"/>
              <a:t>How large or small will the project be</a:t>
            </a:r>
          </a:p>
          <a:p>
            <a:r>
              <a:rPr lang="en-US" sz="1800" dirty="0"/>
              <a:t>How much time is needed to complete the project </a:t>
            </a:r>
          </a:p>
          <a:p>
            <a:r>
              <a:rPr lang="en-US" sz="1800" dirty="0"/>
              <a:t>How many volunteers are needed to complete the project</a:t>
            </a:r>
          </a:p>
          <a:p>
            <a:r>
              <a:rPr lang="en-US" sz="1800" dirty="0"/>
              <a:t>Are there other groups or community partners addressing this issue </a:t>
            </a:r>
          </a:p>
          <a:p>
            <a:r>
              <a:rPr lang="en-US" sz="1800" dirty="0"/>
              <a:t>Conduct interviews with community partners and/or stakeholders</a:t>
            </a:r>
          </a:p>
          <a:p>
            <a:r>
              <a:rPr lang="en-US" sz="1800" dirty="0"/>
              <a:t>Is this a project the community will support</a:t>
            </a:r>
          </a:p>
          <a:p>
            <a:r>
              <a:rPr lang="en-US" sz="1800" dirty="0"/>
              <a:t>Will the project promote positive relationships within the community</a:t>
            </a:r>
          </a:p>
          <a:p>
            <a:r>
              <a:rPr lang="en-US" sz="1800" dirty="0"/>
              <a:t>Will volunteers be utilized effectively during the project</a:t>
            </a:r>
          </a:p>
        </p:txBody>
      </p:sp>
      <p:pic>
        <p:nvPicPr>
          <p:cNvPr id="7" name="Graphic 6" descr="NewTeamProject">
            <a:extLst>
              <a:ext uri="{FF2B5EF4-FFF2-40B4-BE49-F238E27FC236}">
                <a16:creationId xmlns:a16="http://schemas.microsoft.com/office/drawing/2014/main" id="{98AE2AFA-714A-4647-B777-85D0F85F197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242798" y="1691640"/>
            <a:ext cx="3050042" cy="3050042"/>
          </a:xfrm>
          <a:prstGeom prst="rect">
            <a:avLst/>
          </a:prstGeom>
        </p:spPr>
      </p:pic>
    </p:spTree>
    <p:extLst>
      <p:ext uri="{BB962C8B-B14F-4D97-AF65-F5344CB8AC3E}">
        <p14:creationId xmlns:p14="http://schemas.microsoft.com/office/powerpoint/2010/main" val="31462924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0FB0C-4C4E-42CE-993B-AE9B96C6FE39}"/>
              </a:ext>
            </a:extLst>
          </p:cNvPr>
          <p:cNvSpPr>
            <a:spLocks noGrp="1"/>
          </p:cNvSpPr>
          <p:nvPr>
            <p:ph type="title"/>
          </p:nvPr>
        </p:nvSpPr>
        <p:spPr>
          <a:xfrm>
            <a:off x="252919" y="1123837"/>
            <a:ext cx="2947482" cy="4601183"/>
          </a:xfrm>
        </p:spPr>
        <p:txBody>
          <a:bodyPr>
            <a:normAutofit/>
          </a:bodyPr>
          <a:lstStyle/>
          <a:p>
            <a:r>
              <a:rPr lang="en-US" dirty="0"/>
              <a:t>Set goals &amp; create a task list</a:t>
            </a:r>
          </a:p>
        </p:txBody>
      </p:sp>
      <p:sp>
        <p:nvSpPr>
          <p:cNvPr id="3" name="Content Placeholder 2">
            <a:extLst>
              <a:ext uri="{FF2B5EF4-FFF2-40B4-BE49-F238E27FC236}">
                <a16:creationId xmlns:a16="http://schemas.microsoft.com/office/drawing/2014/main" id="{2257E6F7-677F-44F3-8FCE-666CB6338FF7}"/>
              </a:ext>
            </a:extLst>
          </p:cNvPr>
          <p:cNvSpPr>
            <a:spLocks noGrp="1"/>
          </p:cNvSpPr>
          <p:nvPr>
            <p:ph idx="1"/>
          </p:nvPr>
        </p:nvSpPr>
        <p:spPr>
          <a:xfrm>
            <a:off x="3869267" y="864108"/>
            <a:ext cx="3585891" cy="5120640"/>
          </a:xfrm>
        </p:spPr>
        <p:txBody>
          <a:bodyPr>
            <a:normAutofit/>
          </a:bodyPr>
          <a:lstStyle/>
          <a:p>
            <a:r>
              <a:rPr lang="en-US" dirty="0"/>
              <a:t>What do you want to accomplish and how will you accomplish those goals</a:t>
            </a:r>
          </a:p>
          <a:p>
            <a:r>
              <a:rPr lang="en-US" dirty="0"/>
              <a:t>What tasks need to be completed in order to achieve the goal</a:t>
            </a:r>
          </a:p>
          <a:p>
            <a:r>
              <a:rPr lang="en-US" dirty="0"/>
              <a:t>What kind of skills do your volunteers need</a:t>
            </a:r>
          </a:p>
          <a:p>
            <a:r>
              <a:rPr lang="en-US" dirty="0"/>
              <a:t>What kind of space is needed to complete the project </a:t>
            </a:r>
          </a:p>
          <a:p>
            <a:r>
              <a:rPr lang="en-US" dirty="0"/>
              <a:t>What resources are needed-money/products/tools</a:t>
            </a:r>
          </a:p>
          <a:p>
            <a:r>
              <a:rPr lang="en-US" dirty="0"/>
              <a:t>Pick a day for your project and take weather into consideration</a:t>
            </a:r>
          </a:p>
        </p:txBody>
      </p:sp>
      <p:pic>
        <p:nvPicPr>
          <p:cNvPr id="7" name="Graphic 6" descr="Checklist">
            <a:extLst>
              <a:ext uri="{FF2B5EF4-FFF2-40B4-BE49-F238E27FC236}">
                <a16:creationId xmlns:a16="http://schemas.microsoft.com/office/drawing/2014/main" id="{D78E1DED-4A19-4E99-BC52-CBC026E1D2B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18120" y="1691640"/>
            <a:ext cx="3474720" cy="3474720"/>
          </a:xfrm>
          <a:prstGeom prst="rect">
            <a:avLst/>
          </a:prstGeom>
        </p:spPr>
      </p:pic>
    </p:spTree>
    <p:extLst>
      <p:ext uri="{BB962C8B-B14F-4D97-AF65-F5344CB8AC3E}">
        <p14:creationId xmlns:p14="http://schemas.microsoft.com/office/powerpoint/2010/main" val="32342586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F0BF0D-41F2-45BB-B745-D7D723B840FE}"/>
              </a:ext>
            </a:extLst>
          </p:cNvPr>
          <p:cNvSpPr>
            <a:spLocks noGrp="1"/>
          </p:cNvSpPr>
          <p:nvPr>
            <p:ph type="title"/>
          </p:nvPr>
        </p:nvSpPr>
        <p:spPr>
          <a:xfrm>
            <a:off x="252919" y="1123837"/>
            <a:ext cx="2947482" cy="4601183"/>
          </a:xfrm>
        </p:spPr>
        <p:txBody>
          <a:bodyPr>
            <a:normAutofit/>
          </a:bodyPr>
          <a:lstStyle/>
          <a:p>
            <a:r>
              <a:rPr lang="en-US"/>
              <a:t>Managing volunteers</a:t>
            </a:r>
            <a:endParaRPr lang="en-US" dirty="0"/>
          </a:p>
        </p:txBody>
      </p:sp>
      <p:sp>
        <p:nvSpPr>
          <p:cNvPr id="3" name="Content Placeholder 2">
            <a:extLst>
              <a:ext uri="{FF2B5EF4-FFF2-40B4-BE49-F238E27FC236}">
                <a16:creationId xmlns:a16="http://schemas.microsoft.com/office/drawing/2014/main" id="{DAB7E160-38BC-4F67-B5FA-517C1D3319C4}"/>
              </a:ext>
            </a:extLst>
          </p:cNvPr>
          <p:cNvSpPr>
            <a:spLocks noGrp="1"/>
          </p:cNvSpPr>
          <p:nvPr>
            <p:ph idx="1"/>
          </p:nvPr>
        </p:nvSpPr>
        <p:spPr>
          <a:xfrm>
            <a:off x="3869267" y="864108"/>
            <a:ext cx="3585891" cy="5120640"/>
          </a:xfrm>
        </p:spPr>
        <p:txBody>
          <a:bodyPr>
            <a:normAutofit/>
          </a:bodyPr>
          <a:lstStyle/>
          <a:p>
            <a:r>
              <a:rPr lang="en-US" dirty="0"/>
              <a:t>What tasks will the volunteers complete</a:t>
            </a:r>
          </a:p>
          <a:p>
            <a:r>
              <a:rPr lang="en-US" dirty="0"/>
              <a:t>What are the appropriate ages of volunteers</a:t>
            </a:r>
          </a:p>
          <a:p>
            <a:r>
              <a:rPr lang="en-US" dirty="0"/>
              <a:t>How will the volunteers be recruited</a:t>
            </a:r>
          </a:p>
          <a:p>
            <a:r>
              <a:rPr lang="en-US" dirty="0"/>
              <a:t>What kind of orientation and training will be provided to the volunteers</a:t>
            </a:r>
          </a:p>
          <a:p>
            <a:r>
              <a:rPr lang="en-US" dirty="0"/>
              <a:t>What kind of accommodations will be provided for volunteers who request them</a:t>
            </a:r>
          </a:p>
          <a:p>
            <a:r>
              <a:rPr lang="en-US" dirty="0"/>
              <a:t>How will you plan for safety of all volunteers</a:t>
            </a:r>
          </a:p>
          <a:p>
            <a:pPr lvl="1"/>
            <a:r>
              <a:rPr lang="en-US" dirty="0"/>
              <a:t>PROVIDE WAIVERS</a:t>
            </a:r>
          </a:p>
        </p:txBody>
      </p:sp>
      <p:pic>
        <p:nvPicPr>
          <p:cNvPr id="9" name="Graphic 6" descr="Group">
            <a:extLst>
              <a:ext uri="{FF2B5EF4-FFF2-40B4-BE49-F238E27FC236}">
                <a16:creationId xmlns:a16="http://schemas.microsoft.com/office/drawing/2014/main" id="{CEFE5311-0FA6-4D4D-B002-59994962EF9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18120" y="1691640"/>
            <a:ext cx="3474720" cy="3474720"/>
          </a:xfrm>
          <a:prstGeom prst="rect">
            <a:avLst/>
          </a:prstGeom>
        </p:spPr>
      </p:pic>
    </p:spTree>
    <p:extLst>
      <p:ext uri="{BB962C8B-B14F-4D97-AF65-F5344CB8AC3E}">
        <p14:creationId xmlns:p14="http://schemas.microsoft.com/office/powerpoint/2010/main" val="701975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DE5772-2D71-426A-866C-2826F7078F5D}"/>
              </a:ext>
            </a:extLst>
          </p:cNvPr>
          <p:cNvSpPr>
            <a:spLocks noGrp="1"/>
          </p:cNvSpPr>
          <p:nvPr>
            <p:ph type="title"/>
          </p:nvPr>
        </p:nvSpPr>
        <p:spPr>
          <a:xfrm>
            <a:off x="252919" y="1123837"/>
            <a:ext cx="2947482" cy="4601183"/>
          </a:xfrm>
        </p:spPr>
        <p:txBody>
          <a:bodyPr>
            <a:normAutofit/>
          </a:bodyPr>
          <a:lstStyle/>
          <a:p>
            <a:r>
              <a:rPr lang="en-US"/>
              <a:t>Implementing &amp; managing your project</a:t>
            </a:r>
            <a:endParaRPr lang="en-US" dirty="0"/>
          </a:p>
        </p:txBody>
      </p:sp>
      <p:graphicFrame>
        <p:nvGraphicFramePr>
          <p:cNvPr id="12" name="Content Placeholder 2">
            <a:extLst>
              <a:ext uri="{FF2B5EF4-FFF2-40B4-BE49-F238E27FC236}">
                <a16:creationId xmlns:a16="http://schemas.microsoft.com/office/drawing/2014/main" id="{0AA9F350-1772-45EC-AC2A-4193B8EF166E}"/>
              </a:ext>
            </a:extLst>
          </p:cNvPr>
          <p:cNvGraphicFramePr>
            <a:graphicFrameLocks noGrp="1"/>
          </p:cNvGraphicFramePr>
          <p:nvPr>
            <p:ph idx="1"/>
            <p:extLst>
              <p:ext uri="{D42A27DB-BD31-4B8C-83A1-F6EECF244321}">
                <p14:modId xmlns:p14="http://schemas.microsoft.com/office/powerpoint/2010/main" val="2739272828"/>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0704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8D0BE-160B-4599-8A3F-F6432CA410A1}"/>
              </a:ext>
            </a:extLst>
          </p:cNvPr>
          <p:cNvSpPr>
            <a:spLocks noGrp="1"/>
          </p:cNvSpPr>
          <p:nvPr>
            <p:ph type="title"/>
          </p:nvPr>
        </p:nvSpPr>
        <p:spPr>
          <a:xfrm>
            <a:off x="252919" y="1123837"/>
            <a:ext cx="2947482" cy="4601183"/>
          </a:xfrm>
        </p:spPr>
        <p:txBody>
          <a:bodyPr>
            <a:normAutofit/>
          </a:bodyPr>
          <a:lstStyle/>
          <a:p>
            <a:r>
              <a:rPr lang="en-US" dirty="0"/>
              <a:t>Project </a:t>
            </a:r>
            <a:br>
              <a:rPr lang="en-US" dirty="0"/>
            </a:br>
            <a:r>
              <a:rPr lang="en-US" dirty="0"/>
              <a:t>wrap-up</a:t>
            </a:r>
          </a:p>
        </p:txBody>
      </p:sp>
      <p:graphicFrame>
        <p:nvGraphicFramePr>
          <p:cNvPr id="5" name="Content Placeholder 2">
            <a:extLst>
              <a:ext uri="{FF2B5EF4-FFF2-40B4-BE49-F238E27FC236}">
                <a16:creationId xmlns:a16="http://schemas.microsoft.com/office/drawing/2014/main" id="{0C21A202-DBB8-4366-B151-5A0D64B2C5C7}"/>
              </a:ext>
            </a:extLst>
          </p:cNvPr>
          <p:cNvGraphicFramePr>
            <a:graphicFrameLocks noGrp="1"/>
          </p:cNvGraphicFramePr>
          <p:nvPr>
            <p:ph idx="1"/>
            <p:extLst>
              <p:ext uri="{D42A27DB-BD31-4B8C-83A1-F6EECF244321}">
                <p14:modId xmlns:p14="http://schemas.microsoft.com/office/powerpoint/2010/main" val="3677724226"/>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07156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EE72CBEC-7BC8-4019-86DB-1B7604A47A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57DF464C-035C-49A9-97C6-356853495197}"/>
              </a:ext>
            </a:extLst>
          </p:cNvPr>
          <p:cNvSpPr>
            <a:spLocks noGrp="1"/>
          </p:cNvSpPr>
          <p:nvPr>
            <p:ph type="ctrTitle"/>
          </p:nvPr>
        </p:nvSpPr>
        <p:spPr>
          <a:xfrm>
            <a:off x="4026347" y="2286000"/>
            <a:ext cx="5228890" cy="3810000"/>
          </a:xfrm>
        </p:spPr>
        <p:txBody>
          <a:bodyPr anchor="t">
            <a:normAutofit/>
          </a:bodyPr>
          <a:lstStyle/>
          <a:p>
            <a:r>
              <a:rPr lang="en-US" sz="6600">
                <a:solidFill>
                  <a:schemeClr val="accent1"/>
                </a:solidFill>
              </a:rPr>
              <a:t>Questions??</a:t>
            </a:r>
          </a:p>
        </p:txBody>
      </p:sp>
      <p:sp>
        <p:nvSpPr>
          <p:cNvPr id="35" name="Rectangle 34">
            <a:extLst>
              <a:ext uri="{FF2B5EF4-FFF2-40B4-BE49-F238E27FC236}">
                <a16:creationId xmlns:a16="http://schemas.microsoft.com/office/drawing/2014/main" id="{8B3A7788-AA18-4395-B0A6-3C50CCB60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724447" cy="13953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a:extLst>
              <a:ext uri="{FF2B5EF4-FFF2-40B4-BE49-F238E27FC236}">
                <a16:creationId xmlns:a16="http://schemas.microsoft.com/office/drawing/2014/main" id="{6848EF24-56BA-4684-8BB7-8280CBCE3B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0323" y="767825"/>
            <a:ext cx="643467" cy="1395357"/>
          </a:xfrm>
          <a:prstGeom prst="rect">
            <a:avLst/>
          </a:prstGeom>
          <a:solidFill>
            <a:srgbClr val="BBB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F5C3D107-2A0D-4A60-B10A-7E5349DAF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5999"/>
            <a:ext cx="3731816" cy="381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a:extLst>
              <a:ext uri="{FF2B5EF4-FFF2-40B4-BE49-F238E27FC236}">
                <a16:creationId xmlns:a16="http://schemas.microsoft.com/office/drawing/2014/main" id="{0E42B6A5-A12D-4C68-892C-4844407DA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0323" y="2285999"/>
            <a:ext cx="645258" cy="3809999"/>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96490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Shape 13">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Title 3">
            <a:extLst>
              <a:ext uri="{FF2B5EF4-FFF2-40B4-BE49-F238E27FC236}">
                <a16:creationId xmlns:a16="http://schemas.microsoft.com/office/drawing/2014/main" id="{5C3703CB-C9BF-4232-A795-75A297587A2A}"/>
              </a:ext>
            </a:extLst>
          </p:cNvPr>
          <p:cNvSpPr>
            <a:spLocks noGrp="1"/>
          </p:cNvSpPr>
          <p:nvPr>
            <p:ph type="ctrTitle"/>
          </p:nvPr>
        </p:nvSpPr>
        <p:spPr>
          <a:xfrm>
            <a:off x="1069849" y="1298448"/>
            <a:ext cx="7056444" cy="3255264"/>
          </a:xfrm>
        </p:spPr>
        <p:txBody>
          <a:bodyPr>
            <a:normAutofit/>
          </a:bodyPr>
          <a:lstStyle/>
          <a:p>
            <a:pPr algn="r"/>
            <a:r>
              <a:rPr lang="en-US" dirty="0">
                <a:solidFill>
                  <a:schemeClr val="accent1"/>
                </a:solidFill>
              </a:rPr>
              <a:t>Why do people volunteer?</a:t>
            </a:r>
          </a:p>
        </p:txBody>
      </p:sp>
      <p:sp>
        <p:nvSpPr>
          <p:cNvPr id="5" name="Subtitle 4">
            <a:extLst>
              <a:ext uri="{FF2B5EF4-FFF2-40B4-BE49-F238E27FC236}">
                <a16:creationId xmlns:a16="http://schemas.microsoft.com/office/drawing/2014/main" id="{48902635-9DE1-4946-AD2F-7632F6CF887D}"/>
              </a:ext>
            </a:extLst>
          </p:cNvPr>
          <p:cNvSpPr>
            <a:spLocks noGrp="1"/>
          </p:cNvSpPr>
          <p:nvPr>
            <p:ph type="subTitle" idx="1"/>
          </p:nvPr>
        </p:nvSpPr>
        <p:spPr>
          <a:xfrm>
            <a:off x="8528702" y="4084889"/>
            <a:ext cx="3021621" cy="1709159"/>
          </a:xfrm>
        </p:spPr>
        <p:txBody>
          <a:bodyPr>
            <a:normAutofit/>
          </a:bodyPr>
          <a:lstStyle/>
          <a:p>
            <a:pPr algn="r"/>
            <a:endParaRPr lang="en-US" sz="1800" dirty="0">
              <a:solidFill>
                <a:srgbClr val="FFFFFF"/>
              </a:solidFill>
            </a:endParaRPr>
          </a:p>
        </p:txBody>
      </p:sp>
    </p:spTree>
    <p:extLst>
      <p:ext uri="{BB962C8B-B14F-4D97-AF65-F5344CB8AC3E}">
        <p14:creationId xmlns:p14="http://schemas.microsoft.com/office/powerpoint/2010/main" val="22142085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8A8483-2E21-4EE1-BEF0-275BB7C9B61C}"/>
              </a:ext>
            </a:extLst>
          </p:cNvPr>
          <p:cNvSpPr>
            <a:spLocks noGrp="1"/>
          </p:cNvSpPr>
          <p:nvPr>
            <p:ph type="title"/>
          </p:nvPr>
        </p:nvSpPr>
        <p:spPr>
          <a:xfrm>
            <a:off x="252919" y="1123837"/>
            <a:ext cx="2947482" cy="4601183"/>
          </a:xfrm>
        </p:spPr>
        <p:txBody>
          <a:bodyPr>
            <a:normAutofit/>
          </a:bodyPr>
          <a:lstStyle/>
          <a:p>
            <a:r>
              <a:rPr lang="en-US" dirty="0"/>
              <a:t>Why do people volunteer? </a:t>
            </a:r>
          </a:p>
        </p:txBody>
      </p:sp>
      <p:graphicFrame>
        <p:nvGraphicFramePr>
          <p:cNvPr id="7" name="Content Placeholder 2">
            <a:extLst>
              <a:ext uri="{FF2B5EF4-FFF2-40B4-BE49-F238E27FC236}">
                <a16:creationId xmlns:a16="http://schemas.microsoft.com/office/drawing/2014/main" id="{C53DED26-BB1C-487F-93D0-70A9613A4E65}"/>
              </a:ext>
            </a:extLst>
          </p:cNvPr>
          <p:cNvGraphicFramePr>
            <a:graphicFrameLocks noGrp="1"/>
          </p:cNvGraphicFramePr>
          <p:nvPr>
            <p:ph idx="1"/>
            <p:extLst>
              <p:ext uri="{D42A27DB-BD31-4B8C-83A1-F6EECF244321}">
                <p14:modId xmlns:p14="http://schemas.microsoft.com/office/powerpoint/2010/main" val="4000372718"/>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91044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9AAD8036-96D8-496C-8006-37ACA5AD86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4A4CBA9-3463-4C65-BF46-6B6C50E7F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42856" y="757325"/>
            <a:ext cx="3549144" cy="53293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E2C670-6D19-4C7E-A502-8C8A7F9A78A7}"/>
              </a:ext>
            </a:extLst>
          </p:cNvPr>
          <p:cNvSpPr>
            <a:spLocks noGrp="1"/>
          </p:cNvSpPr>
          <p:nvPr>
            <p:ph type="title"/>
          </p:nvPr>
        </p:nvSpPr>
        <p:spPr>
          <a:xfrm>
            <a:off x="8895775" y="1123837"/>
            <a:ext cx="2947482" cy="4601183"/>
          </a:xfrm>
        </p:spPr>
        <p:txBody>
          <a:bodyPr>
            <a:normAutofit/>
          </a:bodyPr>
          <a:lstStyle/>
          <a:p>
            <a:r>
              <a:rPr lang="en-US" dirty="0"/>
              <a:t>Motivations of individual donors </a:t>
            </a:r>
          </a:p>
        </p:txBody>
      </p:sp>
      <p:sp>
        <p:nvSpPr>
          <p:cNvPr id="14" name="Rectangle 13">
            <a:extLst>
              <a:ext uri="{FF2B5EF4-FFF2-40B4-BE49-F238E27FC236}">
                <a16:creationId xmlns:a16="http://schemas.microsoft.com/office/drawing/2014/main" id="{2DCEED6C-D39C-40AA-B89E-52C3FA5A70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7" name="Content Placeholder 2">
            <a:extLst>
              <a:ext uri="{FF2B5EF4-FFF2-40B4-BE49-F238E27FC236}">
                <a16:creationId xmlns:a16="http://schemas.microsoft.com/office/drawing/2014/main" id="{CA78B968-5EE5-4189-AC6F-09B4BC10006D}"/>
              </a:ext>
            </a:extLst>
          </p:cNvPr>
          <p:cNvGraphicFramePr>
            <a:graphicFrameLocks noGrp="1"/>
          </p:cNvGraphicFramePr>
          <p:nvPr>
            <p:ph idx="1"/>
            <p:extLst>
              <p:ext uri="{D42A27DB-BD31-4B8C-83A1-F6EECF244321}">
                <p14:modId xmlns:p14="http://schemas.microsoft.com/office/powerpoint/2010/main" val="1407783760"/>
              </p:ext>
            </p:extLst>
          </p:nvPr>
        </p:nvGraphicFramePr>
        <p:xfrm>
          <a:off x="866647" y="933854"/>
          <a:ext cx="7293610" cy="50418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29576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25" name="Rectangle 24">
            <a:extLst>
              <a:ext uri="{FF2B5EF4-FFF2-40B4-BE49-F238E27FC236}">
                <a16:creationId xmlns:a16="http://schemas.microsoft.com/office/drawing/2014/main" id="{EE72CBEC-7BC8-4019-86DB-1B7604A47A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CDF5942-A80E-429F-A13C-3BEDC213001A}"/>
              </a:ext>
            </a:extLst>
          </p:cNvPr>
          <p:cNvSpPr>
            <a:spLocks noGrp="1"/>
          </p:cNvSpPr>
          <p:nvPr>
            <p:ph type="title"/>
          </p:nvPr>
        </p:nvSpPr>
        <p:spPr>
          <a:xfrm>
            <a:off x="4026347" y="2286000"/>
            <a:ext cx="5228890" cy="3810000"/>
          </a:xfrm>
        </p:spPr>
        <p:txBody>
          <a:bodyPr vert="horz" lIns="91440" tIns="45720" rIns="91440" bIns="45720" rtlCol="0" anchor="t">
            <a:normAutofit/>
          </a:bodyPr>
          <a:lstStyle/>
          <a:p>
            <a:r>
              <a:rPr lang="en-US" sz="2000" spc="-100" dirty="0">
                <a:solidFill>
                  <a:schemeClr val="accent1"/>
                </a:solidFill>
              </a:rPr>
              <a:t>1. Communitarians – motivated by the belief that giving makes a better community and in turn better for business and lives </a:t>
            </a:r>
            <a:br>
              <a:rPr lang="en-US" sz="2000" spc="-100" dirty="0">
                <a:solidFill>
                  <a:schemeClr val="accent1"/>
                </a:solidFill>
              </a:rPr>
            </a:br>
            <a:r>
              <a:rPr lang="en-US" sz="2000" spc="-100" dirty="0">
                <a:solidFill>
                  <a:schemeClr val="accent1"/>
                </a:solidFill>
              </a:rPr>
              <a:t>2. Devout-religious beliefs</a:t>
            </a:r>
            <a:br>
              <a:rPr lang="en-US" sz="2000" spc="-100" dirty="0">
                <a:solidFill>
                  <a:schemeClr val="accent1"/>
                </a:solidFill>
              </a:rPr>
            </a:br>
            <a:r>
              <a:rPr lang="en-US" sz="2000" spc="-100" dirty="0">
                <a:solidFill>
                  <a:schemeClr val="accent1"/>
                </a:solidFill>
              </a:rPr>
              <a:t>3. Investors – tax and estate benefits and want to know what exactly will be accomplished with their support </a:t>
            </a:r>
            <a:br>
              <a:rPr lang="en-US" sz="2000" spc="-100" dirty="0">
                <a:solidFill>
                  <a:schemeClr val="accent1"/>
                </a:solidFill>
              </a:rPr>
            </a:br>
            <a:r>
              <a:rPr lang="en-US" sz="2000" spc="-100" dirty="0">
                <a:solidFill>
                  <a:schemeClr val="accent1"/>
                </a:solidFill>
              </a:rPr>
              <a:t>4. Socialites – opportunities for social interaction, benefits, parties, etc. </a:t>
            </a:r>
            <a:br>
              <a:rPr lang="en-US" sz="2000" spc="-100" dirty="0">
                <a:solidFill>
                  <a:schemeClr val="accent1"/>
                </a:solidFill>
              </a:rPr>
            </a:br>
            <a:r>
              <a:rPr lang="en-US" sz="2000" spc="-100" dirty="0">
                <a:solidFill>
                  <a:schemeClr val="accent1"/>
                </a:solidFill>
              </a:rPr>
              <a:t>5. Repayers – give to pay back benefits they have received in the past </a:t>
            </a:r>
            <a:br>
              <a:rPr lang="en-US" sz="2000" spc="-100" dirty="0">
                <a:solidFill>
                  <a:schemeClr val="accent1"/>
                </a:solidFill>
              </a:rPr>
            </a:br>
            <a:r>
              <a:rPr lang="en-US" sz="2000" spc="-100" dirty="0">
                <a:solidFill>
                  <a:schemeClr val="accent1"/>
                </a:solidFill>
              </a:rPr>
              <a:t>6. Dynasts – give as  a family tradition, passed down through generations </a:t>
            </a:r>
          </a:p>
        </p:txBody>
      </p:sp>
      <p:sp>
        <p:nvSpPr>
          <p:cNvPr id="27" name="Rectangle 26">
            <a:extLst>
              <a:ext uri="{FF2B5EF4-FFF2-40B4-BE49-F238E27FC236}">
                <a16:creationId xmlns:a16="http://schemas.microsoft.com/office/drawing/2014/main" id="{8B3A7788-AA18-4395-B0A6-3C50CCB60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3724447" cy="139535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848EF24-56BA-4684-8BB7-8280CBCE3B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0323" y="767825"/>
            <a:ext cx="643467" cy="1395357"/>
          </a:xfrm>
          <a:prstGeom prst="rect">
            <a:avLst/>
          </a:prstGeom>
          <a:solidFill>
            <a:srgbClr val="BBBB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F5C3D107-2A0D-4A60-B10A-7E5349DAF9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85999"/>
            <a:ext cx="3731816" cy="381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a:extLst>
              <a:ext uri="{FF2B5EF4-FFF2-40B4-BE49-F238E27FC236}">
                <a16:creationId xmlns:a16="http://schemas.microsoft.com/office/drawing/2014/main" id="{0E42B6A5-A12D-4C68-892C-4844407DA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550323" y="2285999"/>
            <a:ext cx="645258" cy="3809999"/>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9859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5D1C0-7E5B-4378-838B-8C254847F99B}"/>
              </a:ext>
            </a:extLst>
          </p:cNvPr>
          <p:cNvSpPr>
            <a:spLocks noGrp="1"/>
          </p:cNvSpPr>
          <p:nvPr>
            <p:ph type="ctrTitle"/>
          </p:nvPr>
        </p:nvSpPr>
        <p:spPr/>
        <p:txBody>
          <a:bodyPr/>
          <a:lstStyle/>
          <a:p>
            <a:r>
              <a:rPr lang="en-US" dirty="0" err="1"/>
              <a:t>Tedx</a:t>
            </a:r>
            <a:r>
              <a:rPr lang="en-US" dirty="0"/>
              <a:t> – Chris Jarvis</a:t>
            </a:r>
          </a:p>
        </p:txBody>
      </p:sp>
      <p:sp>
        <p:nvSpPr>
          <p:cNvPr id="3" name="Subtitle 2">
            <a:extLst>
              <a:ext uri="{FF2B5EF4-FFF2-40B4-BE49-F238E27FC236}">
                <a16:creationId xmlns:a16="http://schemas.microsoft.com/office/drawing/2014/main" id="{0CB38309-83B1-4739-AE18-F6CB1BB036C5}"/>
              </a:ext>
            </a:extLst>
          </p:cNvPr>
          <p:cNvSpPr>
            <a:spLocks noGrp="1"/>
          </p:cNvSpPr>
          <p:nvPr>
            <p:ph type="subTitle" idx="1"/>
          </p:nvPr>
        </p:nvSpPr>
        <p:spPr/>
        <p:txBody>
          <a:bodyPr/>
          <a:lstStyle/>
          <a:p>
            <a:r>
              <a:rPr lang="en-US" dirty="0"/>
              <a:t>https://www.youtube.com/watch?v=2XjTrDFL9eU</a:t>
            </a:r>
          </a:p>
        </p:txBody>
      </p:sp>
    </p:spTree>
    <p:extLst>
      <p:ext uri="{BB962C8B-B14F-4D97-AF65-F5344CB8AC3E}">
        <p14:creationId xmlns:p14="http://schemas.microsoft.com/office/powerpoint/2010/main" val="605454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25F6A-17FF-4CED-98F9-8334998EEB16}"/>
              </a:ext>
            </a:extLst>
          </p:cNvPr>
          <p:cNvSpPr>
            <a:spLocks noGrp="1"/>
          </p:cNvSpPr>
          <p:nvPr>
            <p:ph type="title"/>
          </p:nvPr>
        </p:nvSpPr>
        <p:spPr>
          <a:xfrm>
            <a:off x="252919" y="1123837"/>
            <a:ext cx="2947482" cy="4601183"/>
          </a:xfrm>
        </p:spPr>
        <p:txBody>
          <a:bodyPr>
            <a:normAutofit/>
          </a:bodyPr>
          <a:lstStyle/>
          <a:p>
            <a:r>
              <a:rPr lang="en-US" dirty="0"/>
              <a:t>Volunteer Program Practices </a:t>
            </a:r>
          </a:p>
        </p:txBody>
      </p:sp>
      <p:graphicFrame>
        <p:nvGraphicFramePr>
          <p:cNvPr id="5" name="Content Placeholder 2">
            <a:extLst>
              <a:ext uri="{FF2B5EF4-FFF2-40B4-BE49-F238E27FC236}">
                <a16:creationId xmlns:a16="http://schemas.microsoft.com/office/drawing/2014/main" id="{AB2B5A89-D868-4843-B503-9FF7D74511EF}"/>
              </a:ext>
            </a:extLst>
          </p:cNvPr>
          <p:cNvGraphicFramePr>
            <a:graphicFrameLocks noGrp="1"/>
          </p:cNvGraphicFramePr>
          <p:nvPr>
            <p:ph idx="1"/>
            <p:extLst>
              <p:ext uri="{D42A27DB-BD31-4B8C-83A1-F6EECF244321}">
                <p14:modId xmlns:p14="http://schemas.microsoft.com/office/powerpoint/2010/main" val="1615736295"/>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8851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B4B5CC49-6FAE-42FA-99B6-A3FDA8C688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itle 3">
            <a:extLst>
              <a:ext uri="{FF2B5EF4-FFF2-40B4-BE49-F238E27FC236}">
                <a16:creationId xmlns:a16="http://schemas.microsoft.com/office/drawing/2014/main" id="{9C82D1E7-808B-4554-A5FA-02C0C7FD23B6}"/>
              </a:ext>
            </a:extLst>
          </p:cNvPr>
          <p:cNvSpPr>
            <a:spLocks noGrp="1"/>
          </p:cNvSpPr>
          <p:nvPr>
            <p:ph type="ctrTitle"/>
          </p:nvPr>
        </p:nvSpPr>
        <p:spPr>
          <a:xfrm>
            <a:off x="1703295" y="1083732"/>
            <a:ext cx="5509628" cy="4690534"/>
          </a:xfrm>
        </p:spPr>
        <p:txBody>
          <a:bodyPr anchor="ctr">
            <a:normAutofit/>
          </a:bodyPr>
          <a:lstStyle/>
          <a:p>
            <a:pPr algn="r"/>
            <a:r>
              <a:rPr lang="en-US" sz="4000">
                <a:solidFill>
                  <a:schemeClr val="tx1">
                    <a:lumMod val="75000"/>
                    <a:lumOff val="25000"/>
                  </a:schemeClr>
                </a:solidFill>
              </a:rPr>
              <a:t>To build a successful team, you don’t start out with people-you start out with the job. You identify individual strengths, then you match the strengths with key activities. </a:t>
            </a:r>
            <a:br>
              <a:rPr lang="en-US" sz="4000">
                <a:solidFill>
                  <a:schemeClr val="tx1">
                    <a:lumMod val="75000"/>
                    <a:lumOff val="25000"/>
                  </a:schemeClr>
                </a:solidFill>
              </a:rPr>
            </a:br>
            <a:endParaRPr lang="en-US" sz="4000">
              <a:solidFill>
                <a:schemeClr val="tx1">
                  <a:lumMod val="75000"/>
                  <a:lumOff val="25000"/>
                </a:schemeClr>
              </a:solidFill>
            </a:endParaRPr>
          </a:p>
        </p:txBody>
      </p:sp>
      <p:sp>
        <p:nvSpPr>
          <p:cNvPr id="11" name="Rectangle 10">
            <a:extLst>
              <a:ext uri="{FF2B5EF4-FFF2-40B4-BE49-F238E27FC236}">
                <a16:creationId xmlns:a16="http://schemas.microsoft.com/office/drawing/2014/main" id="{E6BC9B4A-2119-4645-B4CA-7817D5FAF4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128693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3" name="Straight Connector 12">
            <a:extLst>
              <a:ext uri="{FF2B5EF4-FFF2-40B4-BE49-F238E27FC236}">
                <a16:creationId xmlns:a16="http://schemas.microsoft.com/office/drawing/2014/main" id="{158D888F-D87A-4C3C-BD82-273E4C8C5E8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2085681"/>
            <a:ext cx="0" cy="2686639"/>
          </a:xfrm>
          <a:prstGeom prst="line">
            <a:avLst/>
          </a:prstGeom>
          <a:ln w="127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Rectangle 14">
            <a:extLst>
              <a:ext uri="{FF2B5EF4-FFF2-40B4-BE49-F238E27FC236}">
                <a16:creationId xmlns:a16="http://schemas.microsoft.com/office/drawing/2014/main" id="{99A2CD81-3BB6-4ED6-A50F-DC14F37A95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85778" y="767825"/>
            <a:ext cx="508012" cy="5328173"/>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6360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BED512-3B82-48E9-B598-DC04D65236B1}"/>
              </a:ext>
            </a:extLst>
          </p:cNvPr>
          <p:cNvSpPr>
            <a:spLocks noGrp="1"/>
          </p:cNvSpPr>
          <p:nvPr>
            <p:ph type="title"/>
          </p:nvPr>
        </p:nvSpPr>
        <p:spPr>
          <a:xfrm>
            <a:off x="252919" y="1123837"/>
            <a:ext cx="2947482" cy="4601183"/>
          </a:xfrm>
        </p:spPr>
        <p:txBody>
          <a:bodyPr>
            <a:normAutofit/>
          </a:bodyPr>
          <a:lstStyle/>
          <a:p>
            <a:r>
              <a:rPr lang="en-US" dirty="0"/>
              <a:t>Types of Volunteers</a:t>
            </a:r>
          </a:p>
        </p:txBody>
      </p:sp>
      <p:graphicFrame>
        <p:nvGraphicFramePr>
          <p:cNvPr id="5" name="Content Placeholder 2">
            <a:extLst>
              <a:ext uri="{FF2B5EF4-FFF2-40B4-BE49-F238E27FC236}">
                <a16:creationId xmlns:a16="http://schemas.microsoft.com/office/drawing/2014/main" id="{3A3C7A76-48EB-48B3-AE4D-A6B07AADF6E8}"/>
              </a:ext>
            </a:extLst>
          </p:cNvPr>
          <p:cNvGraphicFramePr>
            <a:graphicFrameLocks noGrp="1"/>
          </p:cNvGraphicFramePr>
          <p:nvPr>
            <p:ph idx="1"/>
            <p:extLst>
              <p:ext uri="{D42A27DB-BD31-4B8C-83A1-F6EECF244321}">
                <p14:modId xmlns:p14="http://schemas.microsoft.com/office/powerpoint/2010/main" val="1294989804"/>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8108758"/>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otalTime>1</TotalTime>
  <Words>892</Words>
  <Application>Microsoft Office PowerPoint</Application>
  <PresentationFormat>Widescreen</PresentationFormat>
  <Paragraphs>95</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Corbel</vt:lpstr>
      <vt:lpstr>Wingdings 2</vt:lpstr>
      <vt:lpstr>Frame</vt:lpstr>
      <vt:lpstr>Volunteer Organization &amp; Management</vt:lpstr>
      <vt:lpstr>Why do people volunteer?</vt:lpstr>
      <vt:lpstr>Why do people volunteer? </vt:lpstr>
      <vt:lpstr>Motivations of individual donors </vt:lpstr>
      <vt:lpstr>1. Communitarians – motivated by the belief that giving makes a better community and in turn better for business and lives  2. Devout-religious beliefs 3. Investors – tax and estate benefits and want to know what exactly will be accomplished with their support  4. Socialites – opportunities for social interaction, benefits, parties, etc.  5. Repayers – give to pay back benefits they have received in the past  6. Dynasts – give as  a family tradition, passed down through generations </vt:lpstr>
      <vt:lpstr>Tedx – Chris Jarvis</vt:lpstr>
      <vt:lpstr>Volunteer Program Practices </vt:lpstr>
      <vt:lpstr>To build a successful team, you don’t start out with people-you start out with the job. You identify individual strengths, then you match the strengths with key activities.  </vt:lpstr>
      <vt:lpstr>Types of Volunteers</vt:lpstr>
      <vt:lpstr>Managing Volunteers</vt:lpstr>
      <vt:lpstr>Project Planning Guide</vt:lpstr>
      <vt:lpstr>Identify a need in your community</vt:lpstr>
      <vt:lpstr>Decide on a project and do your research</vt:lpstr>
      <vt:lpstr>Set goals &amp; create a task list</vt:lpstr>
      <vt:lpstr>Managing volunteers</vt:lpstr>
      <vt:lpstr>Implementing &amp; managing your project</vt:lpstr>
      <vt:lpstr>Project  wrap-up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Volunteer Organization &amp; Management</dc:title>
  <dc:creator>Ashley Rochelle</dc:creator>
  <cp:lastModifiedBy>Ashley Rochelle</cp:lastModifiedBy>
  <cp:revision>2</cp:revision>
  <dcterms:created xsi:type="dcterms:W3CDTF">2019-08-13T16:13:46Z</dcterms:created>
  <dcterms:modified xsi:type="dcterms:W3CDTF">2019-08-13T16:16:50Z</dcterms:modified>
</cp:coreProperties>
</file>